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3A479-EAED-480C-ABDC-C46C0FE7E2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6F1D2-9155-4042-928D-173AB5D53B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3A479-EAED-480C-ABDC-C46C0FE7E2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6F1D2-9155-4042-928D-173AB5D53B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3A479-EAED-480C-ABDC-C46C0FE7E2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6F1D2-9155-4042-928D-173AB5D53B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3A479-EAED-480C-ABDC-C46C0FE7E2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6F1D2-9155-4042-928D-173AB5D53B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3A479-EAED-480C-ABDC-C46C0FE7E2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6F1D2-9155-4042-928D-173AB5D53B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3A479-EAED-480C-ABDC-C46C0FE7E2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6F1D2-9155-4042-928D-173AB5D53B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3A479-EAED-480C-ABDC-C46C0FE7E2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6F1D2-9155-4042-928D-173AB5D53B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3A479-EAED-480C-ABDC-C46C0FE7E2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6F1D2-9155-4042-928D-173AB5D53B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3A479-EAED-480C-ABDC-C46C0FE7E2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6F1D2-9155-4042-928D-173AB5D53B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3A479-EAED-480C-ABDC-C46C0FE7E2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6F1D2-9155-4042-928D-173AB5D53B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3A479-EAED-480C-ABDC-C46C0FE7E2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D6F1D2-9155-4042-928D-173AB5D53B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F3A479-EAED-480C-ABDC-C46C0FE7E2A8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6F1D2-9155-4042-928D-173AB5D53B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126549" y="1094703"/>
            <a:ext cx="2179399" cy="768842"/>
            <a:chOff x="1126549" y="1094703"/>
            <a:chExt cx="2179399" cy="768842"/>
          </a:xfrm>
        </p:grpSpPr>
        <p:sp>
          <p:nvSpPr>
            <p:cNvPr id="2" name="Freeform 1"/>
            <p:cNvSpPr/>
            <p:nvPr/>
          </p:nvSpPr>
          <p:spPr>
            <a:xfrm>
              <a:off x="1126549" y="1101326"/>
              <a:ext cx="457471" cy="762219"/>
            </a:xfrm>
            <a:custGeom>
              <a:avLst/>
              <a:gdLst/>
              <a:ahLst/>
              <a:cxnLst/>
              <a:rect l="0" t="0" r="0" b="0"/>
              <a:pathLst>
                <a:path w="457471" h="762219">
                  <a:moveTo>
                    <a:pt x="431668" y="14694"/>
                  </a:moveTo>
                  <a:lnTo>
                    <a:pt x="419933" y="17561"/>
                  </a:lnTo>
                  <a:lnTo>
                    <a:pt x="408804" y="19703"/>
                  </a:lnTo>
                  <a:lnTo>
                    <a:pt x="397206" y="21306"/>
                  </a:lnTo>
                  <a:lnTo>
                    <a:pt x="385045" y="22486"/>
                  </a:lnTo>
                  <a:lnTo>
                    <a:pt x="372385" y="23335"/>
                  </a:lnTo>
                  <a:lnTo>
                    <a:pt x="359324" y="23933"/>
                  </a:lnTo>
                  <a:lnTo>
                    <a:pt x="345799" y="24347"/>
                  </a:lnTo>
                  <a:lnTo>
                    <a:pt x="331586" y="24631"/>
                  </a:lnTo>
                  <a:lnTo>
                    <a:pt x="316617" y="24820"/>
                  </a:lnTo>
                  <a:lnTo>
                    <a:pt x="300973" y="24778"/>
                  </a:lnTo>
                  <a:lnTo>
                    <a:pt x="284786" y="24218"/>
                  </a:lnTo>
                  <a:lnTo>
                    <a:pt x="268201" y="23024"/>
                  </a:lnTo>
                  <a:lnTo>
                    <a:pt x="251657" y="21238"/>
                  </a:lnTo>
                  <a:lnTo>
                    <a:pt x="235856" y="18968"/>
                  </a:lnTo>
                  <a:lnTo>
                    <a:pt x="221116" y="16335"/>
                  </a:lnTo>
                  <a:lnTo>
                    <a:pt x="207253" y="13601"/>
                  </a:lnTo>
                  <a:lnTo>
                    <a:pt x="193789" y="11153"/>
                  </a:lnTo>
                  <a:lnTo>
                    <a:pt x="180398" y="9173"/>
                  </a:lnTo>
                  <a:lnTo>
                    <a:pt x="167096" y="7506"/>
                  </a:lnTo>
                  <a:lnTo>
                    <a:pt x="154151" y="5772"/>
                  </a:lnTo>
                  <a:lnTo>
                    <a:pt x="141697" y="3760"/>
                  </a:lnTo>
                  <a:lnTo>
                    <a:pt x="129722" y="1747"/>
                  </a:lnTo>
                  <a:lnTo>
                    <a:pt x="118147" y="380"/>
                  </a:lnTo>
                  <a:lnTo>
                    <a:pt x="106894" y="0"/>
                  </a:lnTo>
                  <a:lnTo>
                    <a:pt x="96372" y="1255"/>
                  </a:lnTo>
                  <a:lnTo>
                    <a:pt x="87437" y="5223"/>
                  </a:lnTo>
                  <a:lnTo>
                    <a:pt x="80429" y="12232"/>
                  </a:lnTo>
                  <a:lnTo>
                    <a:pt x="75215" y="21823"/>
                  </a:lnTo>
                  <a:lnTo>
                    <a:pt x="71467" y="33152"/>
                  </a:lnTo>
                  <a:lnTo>
                    <a:pt x="68838" y="45547"/>
                  </a:lnTo>
                  <a:lnTo>
                    <a:pt x="67188" y="58746"/>
                  </a:lnTo>
                  <a:lnTo>
                    <a:pt x="66588" y="72802"/>
                  </a:lnTo>
                  <a:lnTo>
                    <a:pt x="66989" y="87695"/>
                  </a:lnTo>
                  <a:lnTo>
                    <a:pt x="68068" y="103304"/>
                  </a:lnTo>
                  <a:lnTo>
                    <a:pt x="69330" y="119474"/>
                  </a:lnTo>
                  <a:lnTo>
                    <a:pt x="70478" y="136052"/>
                  </a:lnTo>
                  <a:lnTo>
                    <a:pt x="71569" y="152593"/>
                  </a:lnTo>
                  <a:lnTo>
                    <a:pt x="72909" y="168393"/>
                  </a:lnTo>
                  <a:lnTo>
                    <a:pt x="74658" y="183133"/>
                  </a:lnTo>
                  <a:lnTo>
                    <a:pt x="76664" y="196996"/>
                  </a:lnTo>
                  <a:lnTo>
                    <a:pt x="78557" y="210460"/>
                  </a:lnTo>
                  <a:lnTo>
                    <a:pt x="80128" y="223855"/>
                  </a:lnTo>
                  <a:lnTo>
                    <a:pt x="81335" y="237329"/>
                  </a:lnTo>
                  <a:lnTo>
                    <a:pt x="82220" y="250923"/>
                  </a:lnTo>
                  <a:lnTo>
                    <a:pt x="82850" y="264630"/>
                  </a:lnTo>
                  <a:lnTo>
                    <a:pt x="83290" y="278431"/>
                  </a:lnTo>
                  <a:lnTo>
                    <a:pt x="83593" y="292302"/>
                  </a:lnTo>
                  <a:lnTo>
                    <a:pt x="83800" y="306138"/>
                  </a:lnTo>
                  <a:lnTo>
                    <a:pt x="83957" y="316864"/>
                  </a:lnTo>
                  <a:lnTo>
                    <a:pt x="84411" y="320597"/>
                  </a:lnTo>
                  <a:lnTo>
                    <a:pt x="85777" y="318564"/>
                  </a:lnTo>
                  <a:lnTo>
                    <a:pt x="88324" y="312937"/>
                  </a:lnTo>
                  <a:lnTo>
                    <a:pt x="92000" y="305406"/>
                  </a:lnTo>
                  <a:lnTo>
                    <a:pt x="96607" y="297178"/>
                  </a:lnTo>
                  <a:lnTo>
                    <a:pt x="101932" y="288888"/>
                  </a:lnTo>
                  <a:lnTo>
                    <a:pt x="107947" y="280784"/>
                  </a:lnTo>
                  <a:lnTo>
                    <a:pt x="114807" y="272922"/>
                  </a:lnTo>
                  <a:lnTo>
                    <a:pt x="122535" y="265292"/>
                  </a:lnTo>
                  <a:lnTo>
                    <a:pt x="131181" y="258175"/>
                  </a:lnTo>
                  <a:lnTo>
                    <a:pt x="140895" y="252143"/>
                  </a:lnTo>
                  <a:lnTo>
                    <a:pt x="151656" y="247417"/>
                  </a:lnTo>
                  <a:lnTo>
                    <a:pt x="163306" y="243903"/>
                  </a:lnTo>
                  <a:lnTo>
                    <a:pt x="175650" y="241378"/>
                  </a:lnTo>
                  <a:lnTo>
                    <a:pt x="188509" y="239614"/>
                  </a:lnTo>
                  <a:lnTo>
                    <a:pt x="201736" y="238732"/>
                  </a:lnTo>
                  <a:lnTo>
                    <a:pt x="215221" y="239189"/>
                  </a:lnTo>
                  <a:lnTo>
                    <a:pt x="228880" y="241120"/>
                  </a:lnTo>
                  <a:lnTo>
                    <a:pt x="242492" y="244212"/>
                  </a:lnTo>
                  <a:lnTo>
                    <a:pt x="255712" y="247897"/>
                  </a:lnTo>
                  <a:lnTo>
                    <a:pt x="268387" y="251790"/>
                  </a:lnTo>
                  <a:lnTo>
                    <a:pt x="280696" y="256030"/>
                  </a:lnTo>
                  <a:lnTo>
                    <a:pt x="293034" y="261160"/>
                  </a:lnTo>
                  <a:lnTo>
                    <a:pt x="305626" y="267422"/>
                  </a:lnTo>
                  <a:lnTo>
                    <a:pt x="318203" y="274594"/>
                  </a:lnTo>
                  <a:lnTo>
                    <a:pt x="330121" y="282179"/>
                  </a:lnTo>
                  <a:lnTo>
                    <a:pt x="341065" y="289838"/>
                  </a:lnTo>
                  <a:lnTo>
                    <a:pt x="351040" y="297421"/>
                  </a:lnTo>
                  <a:lnTo>
                    <a:pt x="360201" y="304886"/>
                  </a:lnTo>
                  <a:lnTo>
                    <a:pt x="368733" y="312237"/>
                  </a:lnTo>
                  <a:lnTo>
                    <a:pt x="376802" y="319494"/>
                  </a:lnTo>
                  <a:lnTo>
                    <a:pt x="384542" y="326681"/>
                  </a:lnTo>
                  <a:lnTo>
                    <a:pt x="392057" y="333829"/>
                  </a:lnTo>
                  <a:lnTo>
                    <a:pt x="399581" y="341446"/>
                  </a:lnTo>
                  <a:lnTo>
                    <a:pt x="407472" y="350463"/>
                  </a:lnTo>
                  <a:lnTo>
                    <a:pt x="415886" y="361279"/>
                  </a:lnTo>
                  <a:lnTo>
                    <a:pt x="424486" y="373799"/>
                  </a:lnTo>
                  <a:lnTo>
                    <a:pt x="432572" y="387724"/>
                  </a:lnTo>
                  <a:lnTo>
                    <a:pt x="439781" y="402722"/>
                  </a:lnTo>
                  <a:lnTo>
                    <a:pt x="445925" y="418503"/>
                  </a:lnTo>
                  <a:lnTo>
                    <a:pt x="450827" y="434840"/>
                  </a:lnTo>
                  <a:lnTo>
                    <a:pt x="454519" y="451560"/>
                  </a:lnTo>
                  <a:lnTo>
                    <a:pt x="456863" y="468378"/>
                  </a:lnTo>
                  <a:lnTo>
                    <a:pt x="457470" y="484903"/>
                  </a:lnTo>
                  <a:lnTo>
                    <a:pt x="456283" y="500941"/>
                  </a:lnTo>
                  <a:lnTo>
                    <a:pt x="453369" y="516321"/>
                  </a:lnTo>
                  <a:lnTo>
                    <a:pt x="448747" y="530811"/>
                  </a:lnTo>
                  <a:lnTo>
                    <a:pt x="442602" y="544369"/>
                  </a:lnTo>
                  <a:lnTo>
                    <a:pt x="435223" y="556949"/>
                  </a:lnTo>
                  <a:lnTo>
                    <a:pt x="426908" y="568413"/>
                  </a:lnTo>
                  <a:lnTo>
                    <a:pt x="417916" y="578795"/>
                  </a:lnTo>
                  <a:lnTo>
                    <a:pt x="408609" y="588260"/>
                  </a:lnTo>
                  <a:lnTo>
                    <a:pt x="399442" y="597013"/>
                  </a:lnTo>
                  <a:lnTo>
                    <a:pt x="390645" y="605233"/>
                  </a:lnTo>
                  <a:lnTo>
                    <a:pt x="382093" y="612909"/>
                  </a:lnTo>
                  <a:lnTo>
                    <a:pt x="373431" y="619845"/>
                  </a:lnTo>
                  <a:lnTo>
                    <a:pt x="364447" y="625994"/>
                  </a:lnTo>
                  <a:lnTo>
                    <a:pt x="354937" y="631446"/>
                  </a:lnTo>
                  <a:lnTo>
                    <a:pt x="344633" y="636342"/>
                  </a:lnTo>
                  <a:lnTo>
                    <a:pt x="333478" y="640826"/>
                  </a:lnTo>
                  <a:lnTo>
                    <a:pt x="321731" y="645178"/>
                  </a:lnTo>
                  <a:lnTo>
                    <a:pt x="309853" y="649792"/>
                  </a:lnTo>
                  <a:lnTo>
                    <a:pt x="298122" y="654861"/>
                  </a:lnTo>
                  <a:lnTo>
                    <a:pt x="286466" y="660233"/>
                  </a:lnTo>
                  <a:lnTo>
                    <a:pt x="274575" y="665532"/>
                  </a:lnTo>
                  <a:lnTo>
                    <a:pt x="262282" y="670539"/>
                  </a:lnTo>
                  <a:lnTo>
                    <a:pt x="249738" y="675204"/>
                  </a:lnTo>
                  <a:lnTo>
                    <a:pt x="237310" y="679564"/>
                  </a:lnTo>
                  <a:lnTo>
                    <a:pt x="225202" y="683680"/>
                  </a:lnTo>
                  <a:lnTo>
                    <a:pt x="213291" y="687614"/>
                  </a:lnTo>
                  <a:lnTo>
                    <a:pt x="201227" y="691415"/>
                  </a:lnTo>
                  <a:lnTo>
                    <a:pt x="188814" y="695124"/>
                  </a:lnTo>
                  <a:lnTo>
                    <a:pt x="176019" y="698769"/>
                  </a:lnTo>
                  <a:lnTo>
                    <a:pt x="162890" y="702370"/>
                  </a:lnTo>
                  <a:lnTo>
                    <a:pt x="149503" y="705941"/>
                  </a:lnTo>
                  <a:lnTo>
                    <a:pt x="136089" y="709492"/>
                  </a:lnTo>
                  <a:lnTo>
                    <a:pt x="123009" y="713029"/>
                  </a:lnTo>
                  <a:lnTo>
                    <a:pt x="110436" y="716561"/>
                  </a:lnTo>
                  <a:lnTo>
                    <a:pt x="98367" y="720256"/>
                  </a:lnTo>
                  <a:lnTo>
                    <a:pt x="86722" y="724422"/>
                  </a:lnTo>
                  <a:lnTo>
                    <a:pt x="75405" y="729186"/>
                  </a:lnTo>
                  <a:lnTo>
                    <a:pt x="64329" y="734352"/>
                  </a:lnTo>
                  <a:lnTo>
                    <a:pt x="53425" y="739512"/>
                  </a:lnTo>
                  <a:lnTo>
                    <a:pt x="42655" y="744421"/>
                  </a:lnTo>
                  <a:lnTo>
                    <a:pt x="32435" y="748866"/>
                  </a:lnTo>
                  <a:lnTo>
                    <a:pt x="22624" y="753020"/>
                  </a:lnTo>
                  <a:lnTo>
                    <a:pt x="12360" y="757244"/>
                  </a:lnTo>
                  <a:lnTo>
                    <a:pt x="0" y="7622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68787" y="167403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60653" y="1104604"/>
              <a:ext cx="418788" cy="591063"/>
            </a:xfrm>
            <a:custGeom>
              <a:avLst/>
              <a:gdLst/>
              <a:ahLst/>
              <a:cxnLst/>
              <a:rect l="0" t="0" r="0" b="0"/>
              <a:pathLst>
                <a:path w="418788" h="591063">
                  <a:moveTo>
                    <a:pt x="60818" y="85116"/>
                  </a:moveTo>
                  <a:lnTo>
                    <a:pt x="55018" y="93917"/>
                  </a:lnTo>
                  <a:lnTo>
                    <a:pt x="50093" y="102264"/>
                  </a:lnTo>
                  <a:lnTo>
                    <a:pt x="45591" y="110962"/>
                  </a:lnTo>
                  <a:lnTo>
                    <a:pt x="41370" y="120083"/>
                  </a:lnTo>
                  <a:lnTo>
                    <a:pt x="37356" y="129578"/>
                  </a:lnTo>
                  <a:lnTo>
                    <a:pt x="33490" y="139370"/>
                  </a:lnTo>
                  <a:lnTo>
                    <a:pt x="29565" y="149384"/>
                  </a:lnTo>
                  <a:lnTo>
                    <a:pt x="25241" y="159558"/>
                  </a:lnTo>
                  <a:lnTo>
                    <a:pt x="20364" y="169800"/>
                  </a:lnTo>
                  <a:lnTo>
                    <a:pt x="14925" y="178495"/>
                  </a:lnTo>
                  <a:lnTo>
                    <a:pt x="9662" y="182873"/>
                  </a:lnTo>
                  <a:lnTo>
                    <a:pt x="5673" y="182303"/>
                  </a:lnTo>
                  <a:lnTo>
                    <a:pt x="2948" y="177671"/>
                  </a:lnTo>
                  <a:lnTo>
                    <a:pt x="1147" y="170074"/>
                  </a:lnTo>
                  <a:lnTo>
                    <a:pt x="133" y="160405"/>
                  </a:lnTo>
                  <a:lnTo>
                    <a:pt x="0" y="149314"/>
                  </a:lnTo>
                  <a:lnTo>
                    <a:pt x="739" y="137262"/>
                  </a:lnTo>
                  <a:lnTo>
                    <a:pt x="2224" y="124726"/>
                  </a:lnTo>
                  <a:lnTo>
                    <a:pt x="4295" y="112226"/>
                  </a:lnTo>
                  <a:lnTo>
                    <a:pt x="6806" y="100037"/>
                  </a:lnTo>
                  <a:lnTo>
                    <a:pt x="9798" y="88222"/>
                  </a:lnTo>
                  <a:lnTo>
                    <a:pt x="13485" y="76746"/>
                  </a:lnTo>
                  <a:lnTo>
                    <a:pt x="17932" y="65546"/>
                  </a:lnTo>
                  <a:lnTo>
                    <a:pt x="23225" y="54718"/>
                  </a:lnTo>
                  <a:lnTo>
                    <a:pt x="29534" y="44511"/>
                  </a:lnTo>
                  <a:lnTo>
                    <a:pt x="36855" y="35018"/>
                  </a:lnTo>
                  <a:lnTo>
                    <a:pt x="45043" y="26337"/>
                  </a:lnTo>
                  <a:lnTo>
                    <a:pt x="53911" y="18651"/>
                  </a:lnTo>
                  <a:lnTo>
                    <a:pt x="63281" y="11972"/>
                  </a:lnTo>
                  <a:lnTo>
                    <a:pt x="73012" y="6487"/>
                  </a:lnTo>
                  <a:lnTo>
                    <a:pt x="82998" y="2625"/>
                  </a:lnTo>
                  <a:lnTo>
                    <a:pt x="93162" y="477"/>
                  </a:lnTo>
                  <a:lnTo>
                    <a:pt x="103615" y="0"/>
                  </a:lnTo>
                  <a:lnTo>
                    <a:pt x="114625" y="1193"/>
                  </a:lnTo>
                  <a:lnTo>
                    <a:pt x="126285" y="3882"/>
                  </a:lnTo>
                  <a:lnTo>
                    <a:pt x="138219" y="7788"/>
                  </a:lnTo>
                  <a:lnTo>
                    <a:pt x="149697" y="12618"/>
                  </a:lnTo>
                  <a:lnTo>
                    <a:pt x="160341" y="18131"/>
                  </a:lnTo>
                  <a:lnTo>
                    <a:pt x="170115" y="24457"/>
                  </a:lnTo>
                  <a:lnTo>
                    <a:pt x="179139" y="32067"/>
                  </a:lnTo>
                  <a:lnTo>
                    <a:pt x="187580" y="41119"/>
                  </a:lnTo>
                  <a:lnTo>
                    <a:pt x="195589" y="51641"/>
                  </a:lnTo>
                  <a:lnTo>
                    <a:pt x="203288" y="63685"/>
                  </a:lnTo>
                  <a:lnTo>
                    <a:pt x="210766" y="77129"/>
                  </a:lnTo>
                  <a:lnTo>
                    <a:pt x="217926" y="91886"/>
                  </a:lnTo>
                  <a:lnTo>
                    <a:pt x="224508" y="107994"/>
                  </a:lnTo>
                  <a:lnTo>
                    <a:pt x="230416" y="125347"/>
                  </a:lnTo>
                  <a:lnTo>
                    <a:pt x="235705" y="143728"/>
                  </a:lnTo>
                  <a:lnTo>
                    <a:pt x="240492" y="162897"/>
                  </a:lnTo>
                  <a:lnTo>
                    <a:pt x="244889" y="182643"/>
                  </a:lnTo>
                  <a:lnTo>
                    <a:pt x="248672" y="202801"/>
                  </a:lnTo>
                  <a:lnTo>
                    <a:pt x="251309" y="223246"/>
                  </a:lnTo>
                  <a:lnTo>
                    <a:pt x="252605" y="243889"/>
                  </a:lnTo>
                  <a:lnTo>
                    <a:pt x="252831" y="264667"/>
                  </a:lnTo>
                  <a:lnTo>
                    <a:pt x="252527" y="285537"/>
                  </a:lnTo>
                  <a:lnTo>
                    <a:pt x="252056" y="306463"/>
                  </a:lnTo>
                  <a:lnTo>
                    <a:pt x="251268" y="327263"/>
                  </a:lnTo>
                  <a:lnTo>
                    <a:pt x="249608" y="347616"/>
                  </a:lnTo>
                  <a:lnTo>
                    <a:pt x="246830" y="367382"/>
                  </a:lnTo>
                  <a:lnTo>
                    <a:pt x="243151" y="386588"/>
                  </a:lnTo>
                  <a:lnTo>
                    <a:pt x="239064" y="405332"/>
                  </a:lnTo>
                  <a:lnTo>
                    <a:pt x="234906" y="423712"/>
                  </a:lnTo>
                  <a:lnTo>
                    <a:pt x="230827" y="441498"/>
                  </a:lnTo>
                  <a:lnTo>
                    <a:pt x="226868" y="458149"/>
                  </a:lnTo>
                  <a:lnTo>
                    <a:pt x="223015" y="473467"/>
                  </a:lnTo>
                  <a:lnTo>
                    <a:pt x="218920" y="487720"/>
                  </a:lnTo>
                  <a:lnTo>
                    <a:pt x="213946" y="501447"/>
                  </a:lnTo>
                  <a:lnTo>
                    <a:pt x="207818" y="515009"/>
                  </a:lnTo>
                  <a:lnTo>
                    <a:pt x="200751" y="528256"/>
                  </a:lnTo>
                  <a:lnTo>
                    <a:pt x="193242" y="540632"/>
                  </a:lnTo>
                  <a:lnTo>
                    <a:pt x="185633" y="551881"/>
                  </a:lnTo>
                  <a:lnTo>
                    <a:pt x="177915" y="561893"/>
                  </a:lnTo>
                  <a:lnTo>
                    <a:pt x="169828" y="570547"/>
                  </a:lnTo>
                  <a:lnTo>
                    <a:pt x="161242" y="577911"/>
                  </a:lnTo>
                  <a:lnTo>
                    <a:pt x="152172" y="583873"/>
                  </a:lnTo>
                  <a:lnTo>
                    <a:pt x="142697" y="588062"/>
                  </a:lnTo>
                  <a:lnTo>
                    <a:pt x="132912" y="590434"/>
                  </a:lnTo>
                  <a:lnTo>
                    <a:pt x="122899" y="591062"/>
                  </a:lnTo>
                  <a:lnTo>
                    <a:pt x="112724" y="589972"/>
                  </a:lnTo>
                  <a:lnTo>
                    <a:pt x="102441" y="587346"/>
                  </a:lnTo>
                  <a:lnTo>
                    <a:pt x="92248" y="583313"/>
                  </a:lnTo>
                  <a:lnTo>
                    <a:pt x="82478" y="577866"/>
                  </a:lnTo>
                  <a:lnTo>
                    <a:pt x="73281" y="571130"/>
                  </a:lnTo>
                  <a:lnTo>
                    <a:pt x="64800" y="563337"/>
                  </a:lnTo>
                  <a:lnTo>
                    <a:pt x="57250" y="554737"/>
                  </a:lnTo>
                  <a:lnTo>
                    <a:pt x="50662" y="545545"/>
                  </a:lnTo>
                  <a:lnTo>
                    <a:pt x="45237" y="535933"/>
                  </a:lnTo>
                  <a:lnTo>
                    <a:pt x="41417" y="526029"/>
                  </a:lnTo>
                  <a:lnTo>
                    <a:pt x="39305" y="515931"/>
                  </a:lnTo>
                  <a:lnTo>
                    <a:pt x="39192" y="506033"/>
                  </a:lnTo>
                  <a:lnTo>
                    <a:pt x="41693" y="496992"/>
                  </a:lnTo>
                  <a:lnTo>
                    <a:pt x="46902" y="489103"/>
                  </a:lnTo>
                  <a:lnTo>
                    <a:pt x="54637" y="482484"/>
                  </a:lnTo>
                  <a:lnTo>
                    <a:pt x="64712" y="477254"/>
                  </a:lnTo>
                  <a:lnTo>
                    <a:pt x="76774" y="473334"/>
                  </a:lnTo>
                  <a:lnTo>
                    <a:pt x="90073" y="470666"/>
                  </a:lnTo>
                  <a:lnTo>
                    <a:pt x="103596" y="469308"/>
                  </a:lnTo>
                  <a:lnTo>
                    <a:pt x="116761" y="469173"/>
                  </a:lnTo>
                  <a:lnTo>
                    <a:pt x="129545" y="470216"/>
                  </a:lnTo>
                  <a:lnTo>
                    <a:pt x="142276" y="472510"/>
                  </a:lnTo>
                  <a:lnTo>
                    <a:pt x="155177" y="475978"/>
                  </a:lnTo>
                  <a:lnTo>
                    <a:pt x="168317" y="480425"/>
                  </a:lnTo>
                  <a:lnTo>
                    <a:pt x="181686" y="485626"/>
                  </a:lnTo>
                  <a:lnTo>
                    <a:pt x="195243" y="491383"/>
                  </a:lnTo>
                  <a:lnTo>
                    <a:pt x="208943" y="497535"/>
                  </a:lnTo>
                  <a:lnTo>
                    <a:pt x="222748" y="503963"/>
                  </a:lnTo>
                  <a:lnTo>
                    <a:pt x="236625" y="510578"/>
                  </a:lnTo>
                  <a:lnTo>
                    <a:pt x="250555" y="517154"/>
                  </a:lnTo>
                  <a:lnTo>
                    <a:pt x="264519" y="523344"/>
                  </a:lnTo>
                  <a:lnTo>
                    <a:pt x="278503" y="528988"/>
                  </a:lnTo>
                  <a:lnTo>
                    <a:pt x="292335" y="534101"/>
                  </a:lnTo>
                  <a:lnTo>
                    <a:pt x="305702" y="538768"/>
                  </a:lnTo>
                  <a:lnTo>
                    <a:pt x="318472" y="543086"/>
                  </a:lnTo>
                  <a:lnTo>
                    <a:pt x="330674" y="546817"/>
                  </a:lnTo>
                  <a:lnTo>
                    <a:pt x="342409" y="549418"/>
                  </a:lnTo>
                  <a:lnTo>
                    <a:pt x="353782" y="550686"/>
                  </a:lnTo>
                  <a:lnTo>
                    <a:pt x="364822" y="550690"/>
                  </a:lnTo>
                  <a:lnTo>
                    <a:pt x="376767" y="549500"/>
                  </a:lnTo>
                  <a:lnTo>
                    <a:pt x="392907" y="545892"/>
                  </a:lnTo>
                  <a:lnTo>
                    <a:pt x="418787" y="537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47822" y="1094703"/>
              <a:ext cx="436987" cy="580960"/>
            </a:xfrm>
            <a:custGeom>
              <a:avLst/>
              <a:gdLst/>
              <a:ahLst/>
              <a:cxnLst/>
              <a:rect l="0" t="0" r="0" b="0"/>
              <a:pathLst>
                <a:path w="436987" h="580960">
                  <a:moveTo>
                    <a:pt x="26375" y="52903"/>
                  </a:moveTo>
                  <a:lnTo>
                    <a:pt x="20574" y="61704"/>
                  </a:lnTo>
                  <a:lnTo>
                    <a:pt x="15650" y="70051"/>
                  </a:lnTo>
                  <a:lnTo>
                    <a:pt x="11145" y="78692"/>
                  </a:lnTo>
                  <a:lnTo>
                    <a:pt x="6852" y="85640"/>
                  </a:lnTo>
                  <a:lnTo>
                    <a:pt x="3037" y="87677"/>
                  </a:lnTo>
                  <a:lnTo>
                    <a:pt x="581" y="84805"/>
                  </a:lnTo>
                  <a:lnTo>
                    <a:pt x="0" y="78640"/>
                  </a:lnTo>
                  <a:lnTo>
                    <a:pt x="1274" y="70561"/>
                  </a:lnTo>
                  <a:lnTo>
                    <a:pt x="3952" y="61418"/>
                  </a:lnTo>
                  <a:lnTo>
                    <a:pt x="7375" y="51686"/>
                  </a:lnTo>
                  <a:lnTo>
                    <a:pt x="11110" y="41635"/>
                  </a:lnTo>
                  <a:lnTo>
                    <a:pt x="15587" y="31732"/>
                  </a:lnTo>
                  <a:lnTo>
                    <a:pt x="21944" y="22671"/>
                  </a:lnTo>
                  <a:lnTo>
                    <a:pt x="30661" y="14765"/>
                  </a:lnTo>
                  <a:lnTo>
                    <a:pt x="41281" y="8300"/>
                  </a:lnTo>
                  <a:lnTo>
                    <a:pt x="52790" y="3705"/>
                  </a:lnTo>
                  <a:lnTo>
                    <a:pt x="64500" y="1022"/>
                  </a:lnTo>
                  <a:lnTo>
                    <a:pt x="76259" y="0"/>
                  </a:lnTo>
                  <a:lnTo>
                    <a:pt x="88279" y="285"/>
                  </a:lnTo>
                  <a:lnTo>
                    <a:pt x="100682" y="1549"/>
                  </a:lnTo>
                  <a:lnTo>
                    <a:pt x="113145" y="3682"/>
                  </a:lnTo>
                  <a:lnTo>
                    <a:pt x="124993" y="6782"/>
                  </a:lnTo>
                  <a:lnTo>
                    <a:pt x="135896" y="10832"/>
                  </a:lnTo>
                  <a:lnTo>
                    <a:pt x="146017" y="15856"/>
                  </a:lnTo>
                  <a:lnTo>
                    <a:pt x="155808" y="21985"/>
                  </a:lnTo>
                  <a:lnTo>
                    <a:pt x="165582" y="29185"/>
                  </a:lnTo>
                  <a:lnTo>
                    <a:pt x="175469" y="37292"/>
                  </a:lnTo>
                  <a:lnTo>
                    <a:pt x="185501" y="46104"/>
                  </a:lnTo>
                  <a:lnTo>
                    <a:pt x="195654" y="55439"/>
                  </a:lnTo>
                  <a:lnTo>
                    <a:pt x="205576" y="65146"/>
                  </a:lnTo>
                  <a:lnTo>
                    <a:pt x="214625" y="75115"/>
                  </a:lnTo>
                  <a:lnTo>
                    <a:pt x="222521" y="85264"/>
                  </a:lnTo>
                  <a:lnTo>
                    <a:pt x="229313" y="95537"/>
                  </a:lnTo>
                  <a:lnTo>
                    <a:pt x="235190" y="105893"/>
                  </a:lnTo>
                  <a:lnTo>
                    <a:pt x="240367" y="116316"/>
                  </a:lnTo>
                  <a:lnTo>
                    <a:pt x="245033" y="127113"/>
                  </a:lnTo>
                  <a:lnTo>
                    <a:pt x="249335" y="138886"/>
                  </a:lnTo>
                  <a:lnTo>
                    <a:pt x="253383" y="151877"/>
                  </a:lnTo>
                  <a:lnTo>
                    <a:pt x="257257" y="165688"/>
                  </a:lnTo>
                  <a:lnTo>
                    <a:pt x="261012" y="179498"/>
                  </a:lnTo>
                  <a:lnTo>
                    <a:pt x="264682" y="192835"/>
                  </a:lnTo>
                  <a:lnTo>
                    <a:pt x="268130" y="206061"/>
                  </a:lnTo>
                  <a:lnTo>
                    <a:pt x="271065" y="220146"/>
                  </a:lnTo>
                  <a:lnTo>
                    <a:pt x="273371" y="235578"/>
                  </a:lnTo>
                  <a:lnTo>
                    <a:pt x="275088" y="252045"/>
                  </a:lnTo>
                  <a:lnTo>
                    <a:pt x="276323" y="268724"/>
                  </a:lnTo>
                  <a:lnTo>
                    <a:pt x="277186" y="285091"/>
                  </a:lnTo>
                  <a:lnTo>
                    <a:pt x="277615" y="300810"/>
                  </a:lnTo>
                  <a:lnTo>
                    <a:pt x="277378" y="315585"/>
                  </a:lnTo>
                  <a:lnTo>
                    <a:pt x="276404" y="329382"/>
                  </a:lnTo>
                  <a:lnTo>
                    <a:pt x="274768" y="342816"/>
                  </a:lnTo>
                  <a:lnTo>
                    <a:pt x="272599" y="356989"/>
                  </a:lnTo>
                  <a:lnTo>
                    <a:pt x="270024" y="372459"/>
                  </a:lnTo>
                  <a:lnTo>
                    <a:pt x="266990" y="389109"/>
                  </a:lnTo>
                  <a:lnTo>
                    <a:pt x="263276" y="406437"/>
                  </a:lnTo>
                  <a:lnTo>
                    <a:pt x="258814" y="424055"/>
                  </a:lnTo>
                  <a:lnTo>
                    <a:pt x="253682" y="441595"/>
                  </a:lnTo>
                  <a:lnTo>
                    <a:pt x="248013" y="458664"/>
                  </a:lnTo>
                  <a:lnTo>
                    <a:pt x="241931" y="475097"/>
                  </a:lnTo>
                  <a:lnTo>
                    <a:pt x="235219" y="490756"/>
                  </a:lnTo>
                  <a:lnTo>
                    <a:pt x="227349" y="505439"/>
                  </a:lnTo>
                  <a:lnTo>
                    <a:pt x="218127" y="519125"/>
                  </a:lnTo>
                  <a:lnTo>
                    <a:pt x="207661" y="531623"/>
                  </a:lnTo>
                  <a:lnTo>
                    <a:pt x="196187" y="542500"/>
                  </a:lnTo>
                  <a:lnTo>
                    <a:pt x="183953" y="551670"/>
                  </a:lnTo>
                  <a:lnTo>
                    <a:pt x="171332" y="559338"/>
                  </a:lnTo>
                  <a:lnTo>
                    <a:pt x="158794" y="565812"/>
                  </a:lnTo>
                  <a:lnTo>
                    <a:pt x="146583" y="571385"/>
                  </a:lnTo>
                  <a:lnTo>
                    <a:pt x="134589" y="575977"/>
                  </a:lnTo>
                  <a:lnTo>
                    <a:pt x="122462" y="579166"/>
                  </a:lnTo>
                  <a:lnTo>
                    <a:pt x="110009" y="580827"/>
                  </a:lnTo>
                  <a:lnTo>
                    <a:pt x="97355" y="580959"/>
                  </a:lnTo>
                  <a:lnTo>
                    <a:pt x="84853" y="579528"/>
                  </a:lnTo>
                  <a:lnTo>
                    <a:pt x="72703" y="576670"/>
                  </a:lnTo>
                  <a:lnTo>
                    <a:pt x="61104" y="572479"/>
                  </a:lnTo>
                  <a:lnTo>
                    <a:pt x="50314" y="566926"/>
                  </a:lnTo>
                  <a:lnTo>
                    <a:pt x="40406" y="560109"/>
                  </a:lnTo>
                  <a:lnTo>
                    <a:pt x="31771" y="551923"/>
                  </a:lnTo>
                  <a:lnTo>
                    <a:pt x="25173" y="541994"/>
                  </a:lnTo>
                  <a:lnTo>
                    <a:pt x="20853" y="530288"/>
                  </a:lnTo>
                  <a:lnTo>
                    <a:pt x="18749" y="517530"/>
                  </a:lnTo>
                  <a:lnTo>
                    <a:pt x="18766" y="504967"/>
                  </a:lnTo>
                  <a:lnTo>
                    <a:pt x="20633" y="493306"/>
                  </a:lnTo>
                  <a:lnTo>
                    <a:pt x="24137" y="482871"/>
                  </a:lnTo>
                  <a:lnTo>
                    <a:pt x="29221" y="473860"/>
                  </a:lnTo>
                  <a:lnTo>
                    <a:pt x="35719" y="466215"/>
                  </a:lnTo>
                  <a:lnTo>
                    <a:pt x="43690" y="459878"/>
                  </a:lnTo>
                  <a:lnTo>
                    <a:pt x="53474" y="454896"/>
                  </a:lnTo>
                  <a:lnTo>
                    <a:pt x="65087" y="451171"/>
                  </a:lnTo>
                  <a:lnTo>
                    <a:pt x="77953" y="448648"/>
                  </a:lnTo>
                  <a:lnTo>
                    <a:pt x="91120" y="447395"/>
                  </a:lnTo>
                  <a:lnTo>
                    <a:pt x="104014" y="447332"/>
                  </a:lnTo>
                  <a:lnTo>
                    <a:pt x="116601" y="448425"/>
                  </a:lnTo>
                  <a:lnTo>
                    <a:pt x="129193" y="450754"/>
                  </a:lnTo>
                  <a:lnTo>
                    <a:pt x="141991" y="454246"/>
                  </a:lnTo>
                  <a:lnTo>
                    <a:pt x="154892" y="458708"/>
                  </a:lnTo>
                  <a:lnTo>
                    <a:pt x="167567" y="463920"/>
                  </a:lnTo>
                  <a:lnTo>
                    <a:pt x="179845" y="469684"/>
                  </a:lnTo>
                  <a:lnTo>
                    <a:pt x="191872" y="475840"/>
                  </a:lnTo>
                  <a:lnTo>
                    <a:pt x="204014" y="482272"/>
                  </a:lnTo>
                  <a:lnTo>
                    <a:pt x="216475" y="488894"/>
                  </a:lnTo>
                  <a:lnTo>
                    <a:pt x="229132" y="495645"/>
                  </a:lnTo>
                  <a:lnTo>
                    <a:pt x="241636" y="502483"/>
                  </a:lnTo>
                  <a:lnTo>
                    <a:pt x="253791" y="509377"/>
                  </a:lnTo>
                  <a:lnTo>
                    <a:pt x="265563" y="516142"/>
                  </a:lnTo>
                  <a:lnTo>
                    <a:pt x="277001" y="522459"/>
                  </a:lnTo>
                  <a:lnTo>
                    <a:pt x="288181" y="528188"/>
                  </a:lnTo>
                  <a:lnTo>
                    <a:pt x="299333" y="533358"/>
                  </a:lnTo>
                  <a:lnTo>
                    <a:pt x="310821" y="538064"/>
                  </a:lnTo>
                  <a:lnTo>
                    <a:pt x="322819" y="542411"/>
                  </a:lnTo>
                  <a:lnTo>
                    <a:pt x="335489" y="546332"/>
                  </a:lnTo>
                  <a:lnTo>
                    <a:pt x="349059" y="549593"/>
                  </a:lnTo>
                  <a:lnTo>
                    <a:pt x="363544" y="552122"/>
                  </a:lnTo>
                  <a:lnTo>
                    <a:pt x="378254" y="553994"/>
                  </a:lnTo>
                  <a:lnTo>
                    <a:pt x="393446" y="555537"/>
                  </a:lnTo>
                  <a:lnTo>
                    <a:pt x="411571" y="556885"/>
                  </a:lnTo>
                  <a:lnTo>
                    <a:pt x="436986" y="558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58549" y="1326590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138463" y="2867"/>
                  </a:lnTo>
                  <a:lnTo>
                    <a:pt x="128836" y="5009"/>
                  </a:lnTo>
                  <a:lnTo>
                    <a:pt x="117544" y="6617"/>
                  </a:lnTo>
                  <a:lnTo>
                    <a:pt x="104703" y="7970"/>
                  </a:lnTo>
                  <a:lnTo>
                    <a:pt x="90576" y="9467"/>
                  </a:lnTo>
                  <a:lnTo>
                    <a:pt x="75469" y="11313"/>
                  </a:lnTo>
                  <a:lnTo>
                    <a:pt x="60213" y="13389"/>
                  </a:lnTo>
                  <a:lnTo>
                    <a:pt x="44532" y="15546"/>
                  </a:lnTo>
                  <a:lnTo>
                    <a:pt x="2593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518325" y="949548"/>
            <a:ext cx="4697127" cy="819240"/>
            <a:chOff x="3518325" y="949548"/>
            <a:chExt cx="4697127" cy="819240"/>
          </a:xfrm>
        </p:grpSpPr>
        <p:sp>
          <p:nvSpPr>
            <p:cNvPr id="8" name="Freeform 7"/>
            <p:cNvSpPr/>
            <p:nvPr/>
          </p:nvSpPr>
          <p:spPr>
            <a:xfrm>
              <a:off x="3518325" y="1010735"/>
              <a:ext cx="470454" cy="694882"/>
            </a:xfrm>
            <a:custGeom>
              <a:avLst/>
              <a:gdLst/>
              <a:ahLst/>
              <a:cxnLst/>
              <a:rect l="0" t="0" r="0" b="0"/>
              <a:pathLst>
                <a:path w="470454" h="694882">
                  <a:moveTo>
                    <a:pt x="135063" y="694881"/>
                  </a:moveTo>
                  <a:lnTo>
                    <a:pt x="129196" y="688879"/>
                  </a:lnTo>
                  <a:lnTo>
                    <a:pt x="123631" y="682035"/>
                  </a:lnTo>
                  <a:lnTo>
                    <a:pt x="117836" y="673638"/>
                  </a:lnTo>
                  <a:lnTo>
                    <a:pt x="111928" y="663665"/>
                  </a:lnTo>
                  <a:lnTo>
                    <a:pt x="106247" y="652054"/>
                  </a:lnTo>
                  <a:lnTo>
                    <a:pt x="100972" y="638949"/>
                  </a:lnTo>
                  <a:lnTo>
                    <a:pt x="96122" y="624946"/>
                  </a:lnTo>
                  <a:lnTo>
                    <a:pt x="91636" y="610949"/>
                  </a:lnTo>
                  <a:lnTo>
                    <a:pt x="87435" y="597466"/>
                  </a:lnTo>
                  <a:lnTo>
                    <a:pt x="83443" y="584469"/>
                  </a:lnTo>
                  <a:lnTo>
                    <a:pt x="79603" y="571595"/>
                  </a:lnTo>
                  <a:lnTo>
                    <a:pt x="75867" y="558586"/>
                  </a:lnTo>
                  <a:lnTo>
                    <a:pt x="72205" y="544864"/>
                  </a:lnTo>
                  <a:lnTo>
                    <a:pt x="68592" y="529507"/>
                  </a:lnTo>
                  <a:lnTo>
                    <a:pt x="65013" y="512180"/>
                  </a:lnTo>
                  <a:lnTo>
                    <a:pt x="61458" y="493676"/>
                  </a:lnTo>
                  <a:lnTo>
                    <a:pt x="57917" y="475563"/>
                  </a:lnTo>
                  <a:lnTo>
                    <a:pt x="54386" y="458717"/>
                  </a:lnTo>
                  <a:lnTo>
                    <a:pt x="50863" y="443156"/>
                  </a:lnTo>
                  <a:lnTo>
                    <a:pt x="47344" y="428413"/>
                  </a:lnTo>
                  <a:lnTo>
                    <a:pt x="43829" y="414090"/>
                  </a:lnTo>
                  <a:lnTo>
                    <a:pt x="40315" y="399962"/>
                  </a:lnTo>
                  <a:lnTo>
                    <a:pt x="36803" y="385914"/>
                  </a:lnTo>
                  <a:lnTo>
                    <a:pt x="33292" y="371886"/>
                  </a:lnTo>
                  <a:lnTo>
                    <a:pt x="29781" y="357527"/>
                  </a:lnTo>
                  <a:lnTo>
                    <a:pt x="26271" y="342216"/>
                  </a:lnTo>
                  <a:lnTo>
                    <a:pt x="22760" y="325703"/>
                  </a:lnTo>
                  <a:lnTo>
                    <a:pt x="19250" y="308546"/>
                  </a:lnTo>
                  <a:lnTo>
                    <a:pt x="15741" y="291870"/>
                  </a:lnTo>
                  <a:lnTo>
                    <a:pt x="12235" y="276278"/>
                  </a:lnTo>
                  <a:lnTo>
                    <a:pt x="8899" y="261539"/>
                  </a:lnTo>
                  <a:lnTo>
                    <a:pt x="6037" y="246888"/>
                  </a:lnTo>
                  <a:lnTo>
                    <a:pt x="3781" y="231846"/>
                  </a:lnTo>
                  <a:lnTo>
                    <a:pt x="2097" y="216267"/>
                  </a:lnTo>
                  <a:lnTo>
                    <a:pt x="884" y="200182"/>
                  </a:lnTo>
                  <a:lnTo>
                    <a:pt x="45" y="183721"/>
                  </a:lnTo>
                  <a:lnTo>
                    <a:pt x="0" y="168303"/>
                  </a:lnTo>
                  <a:lnTo>
                    <a:pt x="2578" y="156795"/>
                  </a:lnTo>
                  <a:lnTo>
                    <a:pt x="8489" y="150911"/>
                  </a:lnTo>
                  <a:lnTo>
                    <a:pt x="16015" y="150537"/>
                  </a:lnTo>
                  <a:lnTo>
                    <a:pt x="24381" y="154520"/>
                  </a:lnTo>
                  <a:lnTo>
                    <a:pt x="33002" y="161497"/>
                  </a:lnTo>
                  <a:lnTo>
                    <a:pt x="41120" y="170208"/>
                  </a:lnTo>
                  <a:lnTo>
                    <a:pt x="48364" y="179832"/>
                  </a:lnTo>
                  <a:lnTo>
                    <a:pt x="54873" y="189918"/>
                  </a:lnTo>
                  <a:lnTo>
                    <a:pt x="61086" y="200233"/>
                  </a:lnTo>
                  <a:lnTo>
                    <a:pt x="67304" y="210658"/>
                  </a:lnTo>
                  <a:lnTo>
                    <a:pt x="73651" y="221138"/>
                  </a:lnTo>
                  <a:lnTo>
                    <a:pt x="80152" y="231644"/>
                  </a:lnTo>
                  <a:lnTo>
                    <a:pt x="86787" y="242167"/>
                  </a:lnTo>
                  <a:lnTo>
                    <a:pt x="93363" y="252864"/>
                  </a:lnTo>
                  <a:lnTo>
                    <a:pt x="99545" y="264039"/>
                  </a:lnTo>
                  <a:lnTo>
                    <a:pt x="105185" y="275820"/>
                  </a:lnTo>
                  <a:lnTo>
                    <a:pt x="110463" y="288174"/>
                  </a:lnTo>
                  <a:lnTo>
                    <a:pt x="115773" y="300999"/>
                  </a:lnTo>
                  <a:lnTo>
                    <a:pt x="121353" y="314179"/>
                  </a:lnTo>
                  <a:lnTo>
                    <a:pt x="127425" y="327453"/>
                  </a:lnTo>
                  <a:lnTo>
                    <a:pt x="134266" y="340438"/>
                  </a:lnTo>
                  <a:lnTo>
                    <a:pt x="141943" y="352952"/>
                  </a:lnTo>
                  <a:lnTo>
                    <a:pt x="150202" y="365151"/>
                  </a:lnTo>
                  <a:lnTo>
                    <a:pt x="158584" y="377415"/>
                  </a:lnTo>
                  <a:lnTo>
                    <a:pt x="166815" y="389966"/>
                  </a:lnTo>
                  <a:lnTo>
                    <a:pt x="174968" y="402855"/>
                  </a:lnTo>
                  <a:lnTo>
                    <a:pt x="183354" y="416047"/>
                  </a:lnTo>
                  <a:lnTo>
                    <a:pt x="192140" y="429482"/>
                  </a:lnTo>
                  <a:lnTo>
                    <a:pt x="201176" y="443098"/>
                  </a:lnTo>
                  <a:lnTo>
                    <a:pt x="210096" y="456845"/>
                  </a:lnTo>
                  <a:lnTo>
                    <a:pt x="218691" y="470680"/>
                  </a:lnTo>
                  <a:lnTo>
                    <a:pt x="226920" y="484410"/>
                  </a:lnTo>
                  <a:lnTo>
                    <a:pt x="234827" y="497709"/>
                  </a:lnTo>
                  <a:lnTo>
                    <a:pt x="242482" y="510432"/>
                  </a:lnTo>
                  <a:lnTo>
                    <a:pt x="250114" y="522604"/>
                  </a:lnTo>
                  <a:lnTo>
                    <a:pt x="258086" y="534318"/>
                  </a:lnTo>
                  <a:lnTo>
                    <a:pt x="266561" y="545681"/>
                  </a:lnTo>
                  <a:lnTo>
                    <a:pt x="275373" y="556788"/>
                  </a:lnTo>
                  <a:lnTo>
                    <a:pt x="284135" y="567714"/>
                  </a:lnTo>
                  <a:lnTo>
                    <a:pt x="292625" y="578508"/>
                  </a:lnTo>
                  <a:lnTo>
                    <a:pt x="300953" y="589046"/>
                  </a:lnTo>
                  <a:lnTo>
                    <a:pt x="309457" y="599049"/>
                  </a:lnTo>
                  <a:lnTo>
                    <a:pt x="318331" y="608407"/>
                  </a:lnTo>
                  <a:lnTo>
                    <a:pt x="327766" y="617166"/>
                  </a:lnTo>
                  <a:lnTo>
                    <a:pt x="338017" y="625435"/>
                  </a:lnTo>
                  <a:lnTo>
                    <a:pt x="349142" y="633323"/>
                  </a:lnTo>
                  <a:lnTo>
                    <a:pt x="361039" y="640604"/>
                  </a:lnTo>
                  <a:lnTo>
                    <a:pt x="373549" y="646742"/>
                  </a:lnTo>
                  <a:lnTo>
                    <a:pt x="386506" y="651524"/>
                  </a:lnTo>
                  <a:lnTo>
                    <a:pt x="399288" y="654564"/>
                  </a:lnTo>
                  <a:lnTo>
                    <a:pt x="410878" y="655174"/>
                  </a:lnTo>
                  <a:lnTo>
                    <a:pt x="420815" y="653203"/>
                  </a:lnTo>
                  <a:lnTo>
                    <a:pt x="429146" y="648794"/>
                  </a:lnTo>
                  <a:lnTo>
                    <a:pt x="436139" y="642105"/>
                  </a:lnTo>
                  <a:lnTo>
                    <a:pt x="442105" y="633465"/>
                  </a:lnTo>
                  <a:lnTo>
                    <a:pt x="447318" y="623447"/>
                  </a:lnTo>
                  <a:lnTo>
                    <a:pt x="451996" y="612748"/>
                  </a:lnTo>
                  <a:lnTo>
                    <a:pt x="456296" y="601801"/>
                  </a:lnTo>
                  <a:lnTo>
                    <a:pt x="460170" y="590166"/>
                  </a:lnTo>
                  <a:lnTo>
                    <a:pt x="463394" y="576691"/>
                  </a:lnTo>
                  <a:lnTo>
                    <a:pt x="465894" y="560891"/>
                  </a:lnTo>
                  <a:lnTo>
                    <a:pt x="467741" y="543379"/>
                  </a:lnTo>
                  <a:lnTo>
                    <a:pt x="469063" y="525467"/>
                  </a:lnTo>
                  <a:lnTo>
                    <a:pt x="469985" y="507975"/>
                  </a:lnTo>
                  <a:lnTo>
                    <a:pt x="470453" y="491181"/>
                  </a:lnTo>
                  <a:lnTo>
                    <a:pt x="470242" y="475077"/>
                  </a:lnTo>
                  <a:lnTo>
                    <a:pt x="469291" y="459549"/>
                  </a:lnTo>
                  <a:lnTo>
                    <a:pt x="467838" y="444461"/>
                  </a:lnTo>
                  <a:lnTo>
                    <a:pt x="466325" y="429695"/>
                  </a:lnTo>
                  <a:lnTo>
                    <a:pt x="465009" y="415154"/>
                  </a:lnTo>
                  <a:lnTo>
                    <a:pt x="463804" y="400604"/>
                  </a:lnTo>
                  <a:lnTo>
                    <a:pt x="462389" y="385688"/>
                  </a:lnTo>
                  <a:lnTo>
                    <a:pt x="460589" y="370247"/>
                  </a:lnTo>
                  <a:lnTo>
                    <a:pt x="458550" y="354452"/>
                  </a:lnTo>
                  <a:lnTo>
                    <a:pt x="456635" y="338696"/>
                  </a:lnTo>
                  <a:lnTo>
                    <a:pt x="455044" y="323209"/>
                  </a:lnTo>
                  <a:lnTo>
                    <a:pt x="453654" y="308047"/>
                  </a:lnTo>
                  <a:lnTo>
                    <a:pt x="452114" y="293180"/>
                  </a:lnTo>
                  <a:lnTo>
                    <a:pt x="450225" y="278550"/>
                  </a:lnTo>
                  <a:lnTo>
                    <a:pt x="447957" y="264098"/>
                  </a:lnTo>
                  <a:lnTo>
                    <a:pt x="445356" y="249774"/>
                  </a:lnTo>
                  <a:lnTo>
                    <a:pt x="442491" y="235536"/>
                  </a:lnTo>
                  <a:lnTo>
                    <a:pt x="439432" y="221193"/>
                  </a:lnTo>
                  <a:lnTo>
                    <a:pt x="436232" y="206417"/>
                  </a:lnTo>
                  <a:lnTo>
                    <a:pt x="432934" y="191070"/>
                  </a:lnTo>
                  <a:lnTo>
                    <a:pt x="429568" y="175339"/>
                  </a:lnTo>
                  <a:lnTo>
                    <a:pt x="426155" y="159626"/>
                  </a:lnTo>
                  <a:lnTo>
                    <a:pt x="422711" y="144158"/>
                  </a:lnTo>
                  <a:lnTo>
                    <a:pt x="419244" y="128669"/>
                  </a:lnTo>
                  <a:lnTo>
                    <a:pt x="415764" y="112519"/>
                  </a:lnTo>
                  <a:lnTo>
                    <a:pt x="412278" y="95409"/>
                  </a:lnTo>
                  <a:lnTo>
                    <a:pt x="408943" y="77878"/>
                  </a:lnTo>
                  <a:lnTo>
                    <a:pt x="405728" y="59195"/>
                  </a:lnTo>
                  <a:lnTo>
                    <a:pt x="402352" y="35478"/>
                  </a:lnTo>
                  <a:lnTo>
                    <a:pt x="3982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57328" y="1460583"/>
              <a:ext cx="280414" cy="256257"/>
            </a:xfrm>
            <a:custGeom>
              <a:avLst/>
              <a:gdLst/>
              <a:ahLst/>
              <a:cxnLst/>
              <a:rect l="0" t="0" r="0" b="0"/>
              <a:pathLst>
                <a:path w="280414" h="256257">
                  <a:moveTo>
                    <a:pt x="164599" y="76577"/>
                  </a:moveTo>
                  <a:lnTo>
                    <a:pt x="161598" y="67776"/>
                  </a:lnTo>
                  <a:lnTo>
                    <a:pt x="158176" y="59429"/>
                  </a:lnTo>
                  <a:lnTo>
                    <a:pt x="153980" y="50735"/>
                  </a:lnTo>
                  <a:lnTo>
                    <a:pt x="149079" y="41787"/>
                  </a:lnTo>
                  <a:lnTo>
                    <a:pt x="143599" y="32940"/>
                  </a:lnTo>
                  <a:lnTo>
                    <a:pt x="137659" y="24410"/>
                  </a:lnTo>
                  <a:lnTo>
                    <a:pt x="131052" y="16568"/>
                  </a:lnTo>
                  <a:lnTo>
                    <a:pt x="123256" y="9987"/>
                  </a:lnTo>
                  <a:lnTo>
                    <a:pt x="114090" y="4872"/>
                  </a:lnTo>
                  <a:lnTo>
                    <a:pt x="103833" y="1423"/>
                  </a:lnTo>
                  <a:lnTo>
                    <a:pt x="93031" y="0"/>
                  </a:lnTo>
                  <a:lnTo>
                    <a:pt x="82067" y="603"/>
                  </a:lnTo>
                  <a:lnTo>
                    <a:pt x="71283" y="3108"/>
                  </a:lnTo>
                  <a:lnTo>
                    <a:pt x="61049" y="7448"/>
                  </a:lnTo>
                  <a:lnTo>
                    <a:pt x="51508" y="13405"/>
                  </a:lnTo>
                  <a:lnTo>
                    <a:pt x="42781" y="20826"/>
                  </a:lnTo>
                  <a:lnTo>
                    <a:pt x="35059" y="29701"/>
                  </a:lnTo>
                  <a:lnTo>
                    <a:pt x="28342" y="39887"/>
                  </a:lnTo>
                  <a:lnTo>
                    <a:pt x="22491" y="50979"/>
                  </a:lnTo>
                  <a:lnTo>
                    <a:pt x="17318" y="62415"/>
                  </a:lnTo>
                  <a:lnTo>
                    <a:pt x="12653" y="73851"/>
                  </a:lnTo>
                  <a:lnTo>
                    <a:pt x="8518" y="85309"/>
                  </a:lnTo>
                  <a:lnTo>
                    <a:pt x="5113" y="97067"/>
                  </a:lnTo>
                  <a:lnTo>
                    <a:pt x="2492" y="109276"/>
                  </a:lnTo>
                  <a:lnTo>
                    <a:pt x="732" y="121933"/>
                  </a:lnTo>
                  <a:lnTo>
                    <a:pt x="0" y="134970"/>
                  </a:lnTo>
                  <a:lnTo>
                    <a:pt x="292" y="148296"/>
                  </a:lnTo>
                  <a:lnTo>
                    <a:pt x="1623" y="161669"/>
                  </a:lnTo>
                  <a:lnTo>
                    <a:pt x="4113" y="174721"/>
                  </a:lnTo>
                  <a:lnTo>
                    <a:pt x="7713" y="187276"/>
                  </a:lnTo>
                  <a:lnTo>
                    <a:pt x="12248" y="199333"/>
                  </a:lnTo>
                  <a:lnTo>
                    <a:pt x="17509" y="210969"/>
                  </a:lnTo>
                  <a:lnTo>
                    <a:pt x="23314" y="222267"/>
                  </a:lnTo>
                  <a:lnTo>
                    <a:pt x="29838" y="232821"/>
                  </a:lnTo>
                  <a:lnTo>
                    <a:pt x="37580" y="241778"/>
                  </a:lnTo>
                  <a:lnTo>
                    <a:pt x="46709" y="248792"/>
                  </a:lnTo>
                  <a:lnTo>
                    <a:pt x="56772" y="253670"/>
                  </a:lnTo>
                  <a:lnTo>
                    <a:pt x="66911" y="256129"/>
                  </a:lnTo>
                  <a:lnTo>
                    <a:pt x="76613" y="256256"/>
                  </a:lnTo>
                  <a:lnTo>
                    <a:pt x="85566" y="254258"/>
                  </a:lnTo>
                  <a:lnTo>
                    <a:pt x="93500" y="250267"/>
                  </a:lnTo>
                  <a:lnTo>
                    <a:pt x="100391" y="244546"/>
                  </a:lnTo>
                  <a:lnTo>
                    <a:pt x="106543" y="237286"/>
                  </a:lnTo>
                  <a:lnTo>
                    <a:pt x="112457" y="228519"/>
                  </a:lnTo>
                  <a:lnTo>
                    <a:pt x="118441" y="218406"/>
                  </a:lnTo>
                  <a:lnTo>
                    <a:pt x="124447" y="207362"/>
                  </a:lnTo>
                  <a:lnTo>
                    <a:pt x="130181" y="195958"/>
                  </a:lnTo>
                  <a:lnTo>
                    <a:pt x="135483" y="184549"/>
                  </a:lnTo>
                  <a:lnTo>
                    <a:pt x="140349" y="173279"/>
                  </a:lnTo>
                  <a:lnTo>
                    <a:pt x="144843" y="162178"/>
                  </a:lnTo>
                  <a:lnTo>
                    <a:pt x="149064" y="151286"/>
                  </a:lnTo>
                  <a:lnTo>
                    <a:pt x="153569" y="142562"/>
                  </a:lnTo>
                  <a:lnTo>
                    <a:pt x="158531" y="139161"/>
                  </a:lnTo>
                  <a:lnTo>
                    <a:pt x="163143" y="141271"/>
                  </a:lnTo>
                  <a:lnTo>
                    <a:pt x="167311" y="147486"/>
                  </a:lnTo>
                  <a:lnTo>
                    <a:pt x="171187" y="156434"/>
                  </a:lnTo>
                  <a:lnTo>
                    <a:pt x="175065" y="166989"/>
                  </a:lnTo>
                  <a:lnTo>
                    <a:pt x="179328" y="178215"/>
                  </a:lnTo>
                  <a:lnTo>
                    <a:pt x="184148" y="189574"/>
                  </a:lnTo>
                  <a:lnTo>
                    <a:pt x="189515" y="200678"/>
                  </a:lnTo>
                  <a:lnTo>
                    <a:pt x="195339" y="211152"/>
                  </a:lnTo>
                  <a:lnTo>
                    <a:pt x="201524" y="220862"/>
                  </a:lnTo>
                  <a:lnTo>
                    <a:pt x="208304" y="229539"/>
                  </a:lnTo>
                  <a:lnTo>
                    <a:pt x="216219" y="236698"/>
                  </a:lnTo>
                  <a:lnTo>
                    <a:pt x="225458" y="242215"/>
                  </a:lnTo>
                  <a:lnTo>
                    <a:pt x="235494" y="246087"/>
                  </a:lnTo>
                  <a:lnTo>
                    <a:pt x="246354" y="248536"/>
                  </a:lnTo>
                  <a:lnTo>
                    <a:pt x="260111" y="248658"/>
                  </a:lnTo>
                  <a:lnTo>
                    <a:pt x="280413" y="2450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85771" y="1105492"/>
              <a:ext cx="36199" cy="631711"/>
            </a:xfrm>
            <a:custGeom>
              <a:avLst/>
              <a:gdLst/>
              <a:ahLst/>
              <a:cxnLst/>
              <a:rect l="0" t="0" r="0" b="0"/>
              <a:pathLst>
                <a:path w="36199" h="631711">
                  <a:moveTo>
                    <a:pt x="4612" y="0"/>
                  </a:moveTo>
                  <a:lnTo>
                    <a:pt x="1812" y="14535"/>
                  </a:lnTo>
                  <a:lnTo>
                    <a:pt x="311" y="27165"/>
                  </a:lnTo>
                  <a:lnTo>
                    <a:pt x="0" y="39084"/>
                  </a:lnTo>
                  <a:lnTo>
                    <a:pt x="506" y="51084"/>
                  </a:lnTo>
                  <a:lnTo>
                    <a:pt x="1325" y="64221"/>
                  </a:lnTo>
                  <a:lnTo>
                    <a:pt x="2146" y="78959"/>
                  </a:lnTo>
                  <a:lnTo>
                    <a:pt x="3002" y="94933"/>
                  </a:lnTo>
                  <a:lnTo>
                    <a:pt x="4177" y="111268"/>
                  </a:lnTo>
                  <a:lnTo>
                    <a:pt x="5812" y="127407"/>
                  </a:lnTo>
                  <a:lnTo>
                    <a:pt x="7739" y="143310"/>
                  </a:lnTo>
                  <a:lnTo>
                    <a:pt x="9580" y="159272"/>
                  </a:lnTo>
                  <a:lnTo>
                    <a:pt x="11114" y="175484"/>
                  </a:lnTo>
                  <a:lnTo>
                    <a:pt x="12297" y="191828"/>
                  </a:lnTo>
                  <a:lnTo>
                    <a:pt x="13166" y="207967"/>
                  </a:lnTo>
                  <a:lnTo>
                    <a:pt x="13790" y="223723"/>
                  </a:lnTo>
                  <a:lnTo>
                    <a:pt x="14395" y="239239"/>
                  </a:lnTo>
                  <a:lnTo>
                    <a:pt x="15342" y="254876"/>
                  </a:lnTo>
                  <a:lnTo>
                    <a:pt x="16794" y="270838"/>
                  </a:lnTo>
                  <a:lnTo>
                    <a:pt x="18584" y="286998"/>
                  </a:lnTo>
                  <a:lnTo>
                    <a:pt x="20326" y="303008"/>
                  </a:lnTo>
                  <a:lnTo>
                    <a:pt x="21792" y="318669"/>
                  </a:lnTo>
                  <a:lnTo>
                    <a:pt x="22926" y="333949"/>
                  </a:lnTo>
                  <a:lnTo>
                    <a:pt x="23762" y="348895"/>
                  </a:lnTo>
                  <a:lnTo>
                    <a:pt x="24359" y="363579"/>
                  </a:lnTo>
                  <a:lnTo>
                    <a:pt x="24777" y="378067"/>
                  </a:lnTo>
                  <a:lnTo>
                    <a:pt x="25064" y="392415"/>
                  </a:lnTo>
                  <a:lnTo>
                    <a:pt x="25266" y="406665"/>
                  </a:lnTo>
                  <a:lnTo>
                    <a:pt x="25573" y="420846"/>
                  </a:lnTo>
                  <a:lnTo>
                    <a:pt x="26311" y="434981"/>
                  </a:lnTo>
                  <a:lnTo>
                    <a:pt x="27620" y="449084"/>
                  </a:lnTo>
                  <a:lnTo>
                    <a:pt x="29314" y="463166"/>
                  </a:lnTo>
                  <a:lnTo>
                    <a:pt x="30989" y="477233"/>
                  </a:lnTo>
                  <a:lnTo>
                    <a:pt x="32410" y="491295"/>
                  </a:lnTo>
                  <a:lnTo>
                    <a:pt x="33515" y="505519"/>
                  </a:lnTo>
                  <a:lnTo>
                    <a:pt x="34331" y="520214"/>
                  </a:lnTo>
                  <a:lnTo>
                    <a:pt x="34915" y="535502"/>
                  </a:lnTo>
                  <a:lnTo>
                    <a:pt x="35325" y="551168"/>
                  </a:lnTo>
                  <a:lnTo>
                    <a:pt x="35651" y="568602"/>
                  </a:lnTo>
                  <a:lnTo>
                    <a:pt x="35926" y="592691"/>
                  </a:lnTo>
                  <a:lnTo>
                    <a:pt x="36198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42984" y="1358176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75600" y="1446"/>
                  </a:lnTo>
                  <a:lnTo>
                    <a:pt x="263425" y="3533"/>
                  </a:lnTo>
                  <a:lnTo>
                    <a:pt x="249896" y="6004"/>
                  </a:lnTo>
                  <a:lnTo>
                    <a:pt x="235881" y="8752"/>
                  </a:lnTo>
                  <a:lnTo>
                    <a:pt x="221549" y="11548"/>
                  </a:lnTo>
                  <a:lnTo>
                    <a:pt x="206715" y="14029"/>
                  </a:lnTo>
                  <a:lnTo>
                    <a:pt x="191294" y="16027"/>
                  </a:lnTo>
                  <a:lnTo>
                    <a:pt x="175329" y="17704"/>
                  </a:lnTo>
                  <a:lnTo>
                    <a:pt x="158919" y="19443"/>
                  </a:lnTo>
                  <a:lnTo>
                    <a:pt x="142176" y="21467"/>
                  </a:lnTo>
                  <a:lnTo>
                    <a:pt x="125354" y="23828"/>
                  </a:lnTo>
                  <a:lnTo>
                    <a:pt x="108834" y="26492"/>
                  </a:lnTo>
                  <a:lnTo>
                    <a:pt x="92801" y="29393"/>
                  </a:lnTo>
                  <a:lnTo>
                    <a:pt x="77287" y="32320"/>
                  </a:lnTo>
                  <a:lnTo>
                    <a:pt x="60422" y="35207"/>
                  </a:lnTo>
                  <a:lnTo>
                    <a:pt x="37371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49364" y="1484518"/>
              <a:ext cx="169806" cy="243012"/>
            </a:xfrm>
            <a:custGeom>
              <a:avLst/>
              <a:gdLst/>
              <a:ahLst/>
              <a:cxnLst/>
              <a:rect l="0" t="0" r="0" b="0"/>
              <a:pathLst>
                <a:path w="169806" h="243012">
                  <a:moveTo>
                    <a:pt x="9475" y="21057"/>
                  </a:moveTo>
                  <a:lnTo>
                    <a:pt x="6608" y="29992"/>
                  </a:lnTo>
                  <a:lnTo>
                    <a:pt x="4466" y="39619"/>
                  </a:lnTo>
                  <a:lnTo>
                    <a:pt x="2863" y="50911"/>
                  </a:lnTo>
                  <a:lnTo>
                    <a:pt x="1683" y="63752"/>
                  </a:lnTo>
                  <a:lnTo>
                    <a:pt x="835" y="77879"/>
                  </a:lnTo>
                  <a:lnTo>
                    <a:pt x="241" y="92995"/>
                  </a:lnTo>
                  <a:lnTo>
                    <a:pt x="0" y="108511"/>
                  </a:lnTo>
                  <a:lnTo>
                    <a:pt x="364" y="123602"/>
                  </a:lnTo>
                  <a:lnTo>
                    <a:pt x="1424" y="137853"/>
                  </a:lnTo>
                  <a:lnTo>
                    <a:pt x="3118" y="151214"/>
                  </a:lnTo>
                  <a:lnTo>
                    <a:pt x="5326" y="163807"/>
                  </a:lnTo>
                  <a:lnTo>
                    <a:pt x="7928" y="175795"/>
                  </a:lnTo>
                  <a:lnTo>
                    <a:pt x="10980" y="187170"/>
                  </a:lnTo>
                  <a:lnTo>
                    <a:pt x="14706" y="197751"/>
                  </a:lnTo>
                  <a:lnTo>
                    <a:pt x="19180" y="207500"/>
                  </a:lnTo>
                  <a:lnTo>
                    <a:pt x="24490" y="216354"/>
                  </a:lnTo>
                  <a:lnTo>
                    <a:pt x="30811" y="224156"/>
                  </a:lnTo>
                  <a:lnTo>
                    <a:pt x="38140" y="230913"/>
                  </a:lnTo>
                  <a:lnTo>
                    <a:pt x="46333" y="236450"/>
                  </a:lnTo>
                  <a:lnTo>
                    <a:pt x="55203" y="240347"/>
                  </a:lnTo>
                  <a:lnTo>
                    <a:pt x="64576" y="242519"/>
                  </a:lnTo>
                  <a:lnTo>
                    <a:pt x="74309" y="243011"/>
                  </a:lnTo>
                  <a:lnTo>
                    <a:pt x="84295" y="241829"/>
                  </a:lnTo>
                  <a:lnTo>
                    <a:pt x="94451" y="239137"/>
                  </a:lnTo>
                  <a:lnTo>
                    <a:pt x="104558" y="234890"/>
                  </a:lnTo>
                  <a:lnTo>
                    <a:pt x="114272" y="228767"/>
                  </a:lnTo>
                  <a:lnTo>
                    <a:pt x="123431" y="220759"/>
                  </a:lnTo>
                  <a:lnTo>
                    <a:pt x="131886" y="211129"/>
                  </a:lnTo>
                  <a:lnTo>
                    <a:pt x="139419" y="200224"/>
                  </a:lnTo>
                  <a:lnTo>
                    <a:pt x="146005" y="188366"/>
                  </a:lnTo>
                  <a:lnTo>
                    <a:pt x="151768" y="175659"/>
                  </a:lnTo>
                  <a:lnTo>
                    <a:pt x="156880" y="161999"/>
                  </a:lnTo>
                  <a:lnTo>
                    <a:pt x="161499" y="147404"/>
                  </a:lnTo>
                  <a:lnTo>
                    <a:pt x="165434" y="132010"/>
                  </a:lnTo>
                  <a:lnTo>
                    <a:pt x="168173" y="115991"/>
                  </a:lnTo>
                  <a:lnTo>
                    <a:pt x="169537" y="99518"/>
                  </a:lnTo>
                  <a:lnTo>
                    <a:pt x="169805" y="82903"/>
                  </a:lnTo>
                  <a:lnTo>
                    <a:pt x="169565" y="64655"/>
                  </a:lnTo>
                  <a:lnTo>
                    <a:pt x="168794" y="39819"/>
                  </a:lnTo>
                  <a:lnTo>
                    <a:pt x="1674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90466" y="1421347"/>
              <a:ext cx="147400" cy="271132"/>
            </a:xfrm>
            <a:custGeom>
              <a:avLst/>
              <a:gdLst/>
              <a:ahLst/>
              <a:cxnLst/>
              <a:rect l="0" t="0" r="0" b="0"/>
              <a:pathLst>
                <a:path w="147400" h="271132">
                  <a:moveTo>
                    <a:pt x="0" y="115813"/>
                  </a:moveTo>
                  <a:lnTo>
                    <a:pt x="2934" y="124749"/>
                  </a:lnTo>
                  <a:lnTo>
                    <a:pt x="5716" y="134376"/>
                  </a:lnTo>
                  <a:lnTo>
                    <a:pt x="8616" y="145658"/>
                  </a:lnTo>
                  <a:lnTo>
                    <a:pt x="11656" y="158153"/>
                  </a:lnTo>
                  <a:lnTo>
                    <a:pt x="14821" y="170984"/>
                  </a:lnTo>
                  <a:lnTo>
                    <a:pt x="18085" y="183607"/>
                  </a:lnTo>
                  <a:lnTo>
                    <a:pt x="21423" y="195991"/>
                  </a:lnTo>
                  <a:lnTo>
                    <a:pt x="24814" y="208434"/>
                  </a:lnTo>
                  <a:lnTo>
                    <a:pt x="28243" y="221128"/>
                  </a:lnTo>
                  <a:lnTo>
                    <a:pt x="31698" y="233956"/>
                  </a:lnTo>
                  <a:lnTo>
                    <a:pt x="35170" y="246581"/>
                  </a:lnTo>
                  <a:lnTo>
                    <a:pt x="38630" y="258750"/>
                  </a:lnTo>
                  <a:lnTo>
                    <a:pt x="41211" y="267958"/>
                  </a:lnTo>
                  <a:lnTo>
                    <a:pt x="41871" y="271131"/>
                  </a:lnTo>
                  <a:lnTo>
                    <a:pt x="41003" y="269308"/>
                  </a:lnTo>
                  <a:lnTo>
                    <a:pt x="39151" y="264044"/>
                  </a:lnTo>
                  <a:lnTo>
                    <a:pt x="36690" y="256273"/>
                  </a:lnTo>
                  <a:lnTo>
                    <a:pt x="33849" y="246646"/>
                  </a:lnTo>
                  <a:lnTo>
                    <a:pt x="30769" y="235670"/>
                  </a:lnTo>
                  <a:lnTo>
                    <a:pt x="27539" y="223734"/>
                  </a:lnTo>
                  <a:lnTo>
                    <a:pt x="24212" y="211127"/>
                  </a:lnTo>
                  <a:lnTo>
                    <a:pt x="20822" y="198058"/>
                  </a:lnTo>
                  <a:lnTo>
                    <a:pt x="17392" y="184674"/>
                  </a:lnTo>
                  <a:lnTo>
                    <a:pt x="13944" y="171076"/>
                  </a:lnTo>
                  <a:lnTo>
                    <a:pt x="10815" y="157333"/>
                  </a:lnTo>
                  <a:lnTo>
                    <a:pt x="8625" y="143492"/>
                  </a:lnTo>
                  <a:lnTo>
                    <a:pt x="7642" y="129586"/>
                  </a:lnTo>
                  <a:lnTo>
                    <a:pt x="7966" y="115636"/>
                  </a:lnTo>
                  <a:lnTo>
                    <a:pt x="9704" y="101657"/>
                  </a:lnTo>
                  <a:lnTo>
                    <a:pt x="12769" y="87672"/>
                  </a:lnTo>
                  <a:lnTo>
                    <a:pt x="17098" y="74179"/>
                  </a:lnTo>
                  <a:lnTo>
                    <a:pt x="22744" y="62103"/>
                  </a:lnTo>
                  <a:lnTo>
                    <a:pt x="29614" y="51837"/>
                  </a:lnTo>
                  <a:lnTo>
                    <a:pt x="37496" y="43283"/>
                  </a:lnTo>
                  <a:lnTo>
                    <a:pt x="46156" y="36140"/>
                  </a:lnTo>
                  <a:lnTo>
                    <a:pt x="55387" y="30073"/>
                  </a:lnTo>
                  <a:lnTo>
                    <a:pt x="65026" y="24793"/>
                  </a:lnTo>
                  <a:lnTo>
                    <a:pt x="74948" y="20070"/>
                  </a:lnTo>
                  <a:lnTo>
                    <a:pt x="85062" y="15739"/>
                  </a:lnTo>
                  <a:lnTo>
                    <a:pt x="95235" y="11832"/>
                  </a:lnTo>
                  <a:lnTo>
                    <a:pt x="106496" y="8169"/>
                  </a:lnTo>
                  <a:lnTo>
                    <a:pt x="122070" y="442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73875" y="1486385"/>
              <a:ext cx="258789" cy="230452"/>
            </a:xfrm>
            <a:custGeom>
              <a:avLst/>
              <a:gdLst/>
              <a:ahLst/>
              <a:cxnLst/>
              <a:rect l="0" t="0" r="0" b="0"/>
              <a:pathLst>
                <a:path w="258789" h="230452">
                  <a:moveTo>
                    <a:pt x="132446" y="92889"/>
                  </a:moveTo>
                  <a:lnTo>
                    <a:pt x="135245" y="84021"/>
                  </a:lnTo>
                  <a:lnTo>
                    <a:pt x="136747" y="75034"/>
                  </a:lnTo>
                  <a:lnTo>
                    <a:pt x="137049" y="65048"/>
                  </a:lnTo>
                  <a:lnTo>
                    <a:pt x="136197" y="54413"/>
                  </a:lnTo>
                  <a:lnTo>
                    <a:pt x="134081" y="43898"/>
                  </a:lnTo>
                  <a:lnTo>
                    <a:pt x="130754" y="33951"/>
                  </a:lnTo>
                  <a:lnTo>
                    <a:pt x="126247" y="24837"/>
                  </a:lnTo>
                  <a:lnTo>
                    <a:pt x="120479" y="16797"/>
                  </a:lnTo>
                  <a:lnTo>
                    <a:pt x="113528" y="9854"/>
                  </a:lnTo>
                  <a:lnTo>
                    <a:pt x="105591" y="4347"/>
                  </a:lnTo>
                  <a:lnTo>
                    <a:pt x="96894" y="995"/>
                  </a:lnTo>
                  <a:lnTo>
                    <a:pt x="87642" y="0"/>
                  </a:lnTo>
                  <a:lnTo>
                    <a:pt x="78160" y="1110"/>
                  </a:lnTo>
                  <a:lnTo>
                    <a:pt x="68875" y="3905"/>
                  </a:lnTo>
                  <a:lnTo>
                    <a:pt x="60002" y="7972"/>
                  </a:lnTo>
                  <a:lnTo>
                    <a:pt x="51571" y="13123"/>
                  </a:lnTo>
                  <a:lnTo>
                    <a:pt x="43521" y="19395"/>
                  </a:lnTo>
                  <a:lnTo>
                    <a:pt x="35776" y="26721"/>
                  </a:lnTo>
                  <a:lnTo>
                    <a:pt x="28420" y="34926"/>
                  </a:lnTo>
                  <a:lnTo>
                    <a:pt x="21699" y="43811"/>
                  </a:lnTo>
                  <a:lnTo>
                    <a:pt x="15699" y="53206"/>
                  </a:lnTo>
                  <a:lnTo>
                    <a:pt x="10516" y="63295"/>
                  </a:lnTo>
                  <a:lnTo>
                    <a:pt x="6333" y="74586"/>
                  </a:lnTo>
                  <a:lnTo>
                    <a:pt x="3155" y="87250"/>
                  </a:lnTo>
                  <a:lnTo>
                    <a:pt x="1003" y="100840"/>
                  </a:lnTo>
                  <a:lnTo>
                    <a:pt x="0" y="114500"/>
                  </a:lnTo>
                  <a:lnTo>
                    <a:pt x="103" y="127725"/>
                  </a:lnTo>
                  <a:lnTo>
                    <a:pt x="1137" y="140365"/>
                  </a:lnTo>
                  <a:lnTo>
                    <a:pt x="2893" y="152460"/>
                  </a:lnTo>
                  <a:lnTo>
                    <a:pt x="5187" y="164107"/>
                  </a:lnTo>
                  <a:lnTo>
                    <a:pt x="8031" y="175251"/>
                  </a:lnTo>
                  <a:lnTo>
                    <a:pt x="11617" y="185675"/>
                  </a:lnTo>
                  <a:lnTo>
                    <a:pt x="15998" y="195318"/>
                  </a:lnTo>
                  <a:lnTo>
                    <a:pt x="21245" y="204101"/>
                  </a:lnTo>
                  <a:lnTo>
                    <a:pt x="27524" y="211856"/>
                  </a:lnTo>
                  <a:lnTo>
                    <a:pt x="34825" y="218581"/>
                  </a:lnTo>
                  <a:lnTo>
                    <a:pt x="42999" y="224097"/>
                  </a:lnTo>
                  <a:lnTo>
                    <a:pt x="51857" y="227980"/>
                  </a:lnTo>
                  <a:lnTo>
                    <a:pt x="61212" y="230137"/>
                  </a:lnTo>
                  <a:lnTo>
                    <a:pt x="70594" y="230451"/>
                  </a:lnTo>
                  <a:lnTo>
                    <a:pt x="79280" y="228616"/>
                  </a:lnTo>
                  <a:lnTo>
                    <a:pt x="86932" y="224678"/>
                  </a:lnTo>
                  <a:lnTo>
                    <a:pt x="93559" y="218949"/>
                  </a:lnTo>
                  <a:lnTo>
                    <a:pt x="99327" y="211824"/>
                  </a:lnTo>
                  <a:lnTo>
                    <a:pt x="104431" y="203666"/>
                  </a:lnTo>
                  <a:lnTo>
                    <a:pt x="109047" y="194768"/>
                  </a:lnTo>
                  <a:lnTo>
                    <a:pt x="113316" y="185351"/>
                  </a:lnTo>
                  <a:lnTo>
                    <a:pt x="117339" y="175567"/>
                  </a:lnTo>
                  <a:lnTo>
                    <a:pt x="121025" y="165200"/>
                  </a:lnTo>
                  <a:lnTo>
                    <a:pt x="124122" y="153717"/>
                  </a:lnTo>
                  <a:lnTo>
                    <a:pt x="126562" y="140999"/>
                  </a:lnTo>
                  <a:lnTo>
                    <a:pt x="129270" y="130238"/>
                  </a:lnTo>
                  <a:lnTo>
                    <a:pt x="133084" y="126021"/>
                  </a:lnTo>
                  <a:lnTo>
                    <a:pt x="137416" y="128071"/>
                  </a:lnTo>
                  <a:lnTo>
                    <a:pt x="142182" y="134496"/>
                  </a:lnTo>
                  <a:lnTo>
                    <a:pt x="147423" y="143380"/>
                  </a:lnTo>
                  <a:lnTo>
                    <a:pt x="153108" y="153061"/>
                  </a:lnTo>
                  <a:lnTo>
                    <a:pt x="159164" y="162627"/>
                  </a:lnTo>
                  <a:lnTo>
                    <a:pt x="165502" y="171742"/>
                  </a:lnTo>
                  <a:lnTo>
                    <a:pt x="172049" y="180357"/>
                  </a:lnTo>
                  <a:lnTo>
                    <a:pt x="178758" y="188530"/>
                  </a:lnTo>
                  <a:lnTo>
                    <a:pt x="186074" y="196028"/>
                  </a:lnTo>
                  <a:lnTo>
                    <a:pt x="194889" y="202324"/>
                  </a:lnTo>
                  <a:lnTo>
                    <a:pt x="205545" y="207231"/>
                  </a:lnTo>
                  <a:lnTo>
                    <a:pt x="217159" y="210875"/>
                  </a:lnTo>
                  <a:lnTo>
                    <a:pt x="229036" y="213883"/>
                  </a:lnTo>
                  <a:lnTo>
                    <a:pt x="242224" y="216517"/>
                  </a:lnTo>
                  <a:lnTo>
                    <a:pt x="258788" y="219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64248" y="1137077"/>
              <a:ext cx="31587" cy="631711"/>
            </a:xfrm>
            <a:custGeom>
              <a:avLst/>
              <a:gdLst/>
              <a:ahLst/>
              <a:cxnLst/>
              <a:rect l="0" t="0" r="0" b="0"/>
              <a:pathLst>
                <a:path w="31587" h="631711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68"/>
                  </a:lnTo>
                  <a:lnTo>
                    <a:pt x="177" y="61611"/>
                  </a:lnTo>
                  <a:lnTo>
                    <a:pt x="826" y="77808"/>
                  </a:lnTo>
                  <a:lnTo>
                    <a:pt x="2075" y="93043"/>
                  </a:lnTo>
                  <a:lnTo>
                    <a:pt x="3728" y="107526"/>
                  </a:lnTo>
                  <a:lnTo>
                    <a:pt x="5376" y="121997"/>
                  </a:lnTo>
                  <a:lnTo>
                    <a:pt x="6778" y="136910"/>
                  </a:lnTo>
                  <a:lnTo>
                    <a:pt x="7871" y="152231"/>
                  </a:lnTo>
                  <a:lnTo>
                    <a:pt x="8679" y="167609"/>
                  </a:lnTo>
                  <a:lnTo>
                    <a:pt x="9258" y="182814"/>
                  </a:lnTo>
                  <a:lnTo>
                    <a:pt x="9662" y="197773"/>
                  </a:lnTo>
                  <a:lnTo>
                    <a:pt x="9942" y="212497"/>
                  </a:lnTo>
                  <a:lnTo>
                    <a:pt x="10138" y="227032"/>
                  </a:lnTo>
                  <a:lnTo>
                    <a:pt x="10440" y="241589"/>
                  </a:lnTo>
                  <a:lnTo>
                    <a:pt x="11176" y="256515"/>
                  </a:lnTo>
                  <a:lnTo>
                    <a:pt x="12484" y="271965"/>
                  </a:lnTo>
                  <a:lnTo>
                    <a:pt x="14176" y="287768"/>
                  </a:lnTo>
                  <a:lnTo>
                    <a:pt x="15851" y="303529"/>
                  </a:lnTo>
                  <a:lnTo>
                    <a:pt x="17271" y="319021"/>
                  </a:lnTo>
                  <a:lnTo>
                    <a:pt x="18376" y="334186"/>
                  </a:lnTo>
                  <a:lnTo>
                    <a:pt x="19192" y="349054"/>
                  </a:lnTo>
                  <a:lnTo>
                    <a:pt x="19775" y="363686"/>
                  </a:lnTo>
                  <a:lnTo>
                    <a:pt x="20183" y="378139"/>
                  </a:lnTo>
                  <a:lnTo>
                    <a:pt x="20465" y="392464"/>
                  </a:lnTo>
                  <a:lnTo>
                    <a:pt x="20658" y="406697"/>
                  </a:lnTo>
                  <a:lnTo>
                    <a:pt x="20789" y="420868"/>
                  </a:lnTo>
                  <a:lnTo>
                    <a:pt x="20878" y="434995"/>
                  </a:lnTo>
                  <a:lnTo>
                    <a:pt x="20937" y="449094"/>
                  </a:lnTo>
                  <a:lnTo>
                    <a:pt x="20977" y="463172"/>
                  </a:lnTo>
                  <a:lnTo>
                    <a:pt x="21003" y="477237"/>
                  </a:lnTo>
                  <a:lnTo>
                    <a:pt x="21025" y="491293"/>
                  </a:lnTo>
                  <a:lnTo>
                    <a:pt x="21211" y="505344"/>
                  </a:lnTo>
                  <a:lnTo>
                    <a:pt x="21868" y="519390"/>
                  </a:lnTo>
                  <a:lnTo>
                    <a:pt x="23121" y="533433"/>
                  </a:lnTo>
                  <a:lnTo>
                    <a:pt x="24778" y="547475"/>
                  </a:lnTo>
                  <a:lnTo>
                    <a:pt x="26428" y="561515"/>
                  </a:lnTo>
                  <a:lnTo>
                    <a:pt x="27832" y="575537"/>
                  </a:lnTo>
                  <a:lnTo>
                    <a:pt x="28929" y="588933"/>
                  </a:lnTo>
                  <a:lnTo>
                    <a:pt x="29857" y="601834"/>
                  </a:lnTo>
                  <a:lnTo>
                    <a:pt x="30697" y="615371"/>
                  </a:lnTo>
                  <a:lnTo>
                    <a:pt x="31586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90715" y="989678"/>
              <a:ext cx="41063" cy="642240"/>
            </a:xfrm>
            <a:custGeom>
              <a:avLst/>
              <a:gdLst/>
              <a:ahLst/>
              <a:cxnLst/>
              <a:rect l="0" t="0" r="0" b="0"/>
              <a:pathLst>
                <a:path w="41063" h="642240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2" y="74806"/>
                  </a:lnTo>
                  <a:lnTo>
                    <a:pt x="8044" y="87302"/>
                  </a:lnTo>
                  <a:lnTo>
                    <a:pt x="9502" y="99692"/>
                  </a:lnTo>
                  <a:lnTo>
                    <a:pt x="11330" y="111772"/>
                  </a:lnTo>
                  <a:lnTo>
                    <a:pt x="13388" y="123664"/>
                  </a:lnTo>
                  <a:lnTo>
                    <a:pt x="15316" y="135714"/>
                  </a:lnTo>
                  <a:lnTo>
                    <a:pt x="16910" y="148123"/>
                  </a:lnTo>
                  <a:lnTo>
                    <a:pt x="18132" y="161084"/>
                  </a:lnTo>
                  <a:lnTo>
                    <a:pt x="19028" y="174856"/>
                  </a:lnTo>
                  <a:lnTo>
                    <a:pt x="19670" y="189494"/>
                  </a:lnTo>
                  <a:lnTo>
                    <a:pt x="20287" y="204732"/>
                  </a:lnTo>
                  <a:lnTo>
                    <a:pt x="21242" y="220106"/>
                  </a:lnTo>
                  <a:lnTo>
                    <a:pt x="22699" y="235339"/>
                  </a:lnTo>
                  <a:lnTo>
                    <a:pt x="24493" y="250499"/>
                  </a:lnTo>
                  <a:lnTo>
                    <a:pt x="26237" y="265896"/>
                  </a:lnTo>
                  <a:lnTo>
                    <a:pt x="27704" y="281700"/>
                  </a:lnTo>
                  <a:lnTo>
                    <a:pt x="28840" y="297924"/>
                  </a:lnTo>
                  <a:lnTo>
                    <a:pt x="29677" y="314509"/>
                  </a:lnTo>
                  <a:lnTo>
                    <a:pt x="30274" y="331370"/>
                  </a:lnTo>
                  <a:lnTo>
                    <a:pt x="30691" y="348270"/>
                  </a:lnTo>
                  <a:lnTo>
                    <a:pt x="30980" y="364843"/>
                  </a:lnTo>
                  <a:lnTo>
                    <a:pt x="31181" y="380915"/>
                  </a:lnTo>
                  <a:lnTo>
                    <a:pt x="31488" y="396487"/>
                  </a:lnTo>
                  <a:lnTo>
                    <a:pt x="32227" y="411636"/>
                  </a:lnTo>
                  <a:lnTo>
                    <a:pt x="33537" y="426459"/>
                  </a:lnTo>
                  <a:lnTo>
                    <a:pt x="35229" y="441043"/>
                  </a:lnTo>
                  <a:lnTo>
                    <a:pt x="36905" y="455455"/>
                  </a:lnTo>
                  <a:lnTo>
                    <a:pt x="38326" y="469752"/>
                  </a:lnTo>
                  <a:lnTo>
                    <a:pt x="39432" y="484136"/>
                  </a:lnTo>
                  <a:lnTo>
                    <a:pt x="40248" y="498939"/>
                  </a:lnTo>
                  <a:lnTo>
                    <a:pt x="40827" y="514299"/>
                  </a:lnTo>
                  <a:lnTo>
                    <a:pt x="41062" y="529869"/>
                  </a:lnTo>
                  <a:lnTo>
                    <a:pt x="40696" y="544942"/>
                  </a:lnTo>
                  <a:lnTo>
                    <a:pt x="39640" y="559153"/>
                  </a:lnTo>
                  <a:lnTo>
                    <a:pt x="38110" y="572604"/>
                  </a:lnTo>
                  <a:lnTo>
                    <a:pt x="36386" y="587321"/>
                  </a:lnTo>
                  <a:lnTo>
                    <a:pt x="34316" y="607948"/>
                  </a:lnTo>
                  <a:lnTo>
                    <a:pt x="31585" y="642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63316" y="949548"/>
              <a:ext cx="738011" cy="787655"/>
            </a:xfrm>
            <a:custGeom>
              <a:avLst/>
              <a:gdLst/>
              <a:ahLst/>
              <a:cxnLst/>
              <a:rect l="0" t="0" r="0" b="0"/>
              <a:pathLst>
                <a:path w="738011" h="787655">
                  <a:moveTo>
                    <a:pt x="11544" y="219115"/>
                  </a:moveTo>
                  <a:lnTo>
                    <a:pt x="5877" y="213180"/>
                  </a:lnTo>
                  <a:lnTo>
                    <a:pt x="2233" y="206976"/>
                  </a:lnTo>
                  <a:lnTo>
                    <a:pt x="328" y="199884"/>
                  </a:lnTo>
                  <a:lnTo>
                    <a:pt x="0" y="192117"/>
                  </a:lnTo>
                  <a:lnTo>
                    <a:pt x="1268" y="184119"/>
                  </a:lnTo>
                  <a:lnTo>
                    <a:pt x="3993" y="176178"/>
                  </a:lnTo>
                  <a:lnTo>
                    <a:pt x="7913" y="168403"/>
                  </a:lnTo>
                  <a:lnTo>
                    <a:pt x="12748" y="160810"/>
                  </a:lnTo>
                  <a:lnTo>
                    <a:pt x="18257" y="153369"/>
                  </a:lnTo>
                  <a:lnTo>
                    <a:pt x="24411" y="145881"/>
                  </a:lnTo>
                  <a:lnTo>
                    <a:pt x="31371" y="138008"/>
                  </a:lnTo>
                  <a:lnTo>
                    <a:pt x="39165" y="129598"/>
                  </a:lnTo>
                  <a:lnTo>
                    <a:pt x="47688" y="120830"/>
                  </a:lnTo>
                  <a:lnTo>
                    <a:pt x="56787" y="112097"/>
                  </a:lnTo>
                  <a:lnTo>
                    <a:pt x="66312" y="103632"/>
                  </a:lnTo>
                  <a:lnTo>
                    <a:pt x="75980" y="95490"/>
                  </a:lnTo>
                  <a:lnTo>
                    <a:pt x="85390" y="87644"/>
                  </a:lnTo>
                  <a:lnTo>
                    <a:pt x="94360" y="80033"/>
                  </a:lnTo>
                  <a:lnTo>
                    <a:pt x="103366" y="72600"/>
                  </a:lnTo>
                  <a:lnTo>
                    <a:pt x="113399" y="65296"/>
                  </a:lnTo>
                  <a:lnTo>
                    <a:pt x="124933" y="58082"/>
                  </a:lnTo>
                  <a:lnTo>
                    <a:pt x="137955" y="50930"/>
                  </a:lnTo>
                  <a:lnTo>
                    <a:pt x="152225" y="43822"/>
                  </a:lnTo>
                  <a:lnTo>
                    <a:pt x="167458" y="36747"/>
                  </a:lnTo>
                  <a:lnTo>
                    <a:pt x="183399" y="29861"/>
                  </a:lnTo>
                  <a:lnTo>
                    <a:pt x="199844" y="23463"/>
                  </a:lnTo>
                  <a:lnTo>
                    <a:pt x="216641" y="17684"/>
                  </a:lnTo>
                  <a:lnTo>
                    <a:pt x="233681" y="12651"/>
                  </a:lnTo>
                  <a:lnTo>
                    <a:pt x="250886" y="8569"/>
                  </a:lnTo>
                  <a:lnTo>
                    <a:pt x="268203" y="5454"/>
                  </a:lnTo>
                  <a:lnTo>
                    <a:pt x="285596" y="3175"/>
                  </a:lnTo>
                  <a:lnTo>
                    <a:pt x="303040" y="1554"/>
                  </a:lnTo>
                  <a:lnTo>
                    <a:pt x="320514" y="433"/>
                  </a:lnTo>
                  <a:lnTo>
                    <a:pt x="337842" y="0"/>
                  </a:lnTo>
                  <a:lnTo>
                    <a:pt x="354711" y="766"/>
                  </a:lnTo>
                  <a:lnTo>
                    <a:pt x="370985" y="2917"/>
                  </a:lnTo>
                  <a:lnTo>
                    <a:pt x="386693" y="6497"/>
                  </a:lnTo>
                  <a:lnTo>
                    <a:pt x="401935" y="11575"/>
                  </a:lnTo>
                  <a:lnTo>
                    <a:pt x="416815" y="18031"/>
                  </a:lnTo>
                  <a:lnTo>
                    <a:pt x="431268" y="25619"/>
                  </a:lnTo>
                  <a:lnTo>
                    <a:pt x="445060" y="34076"/>
                  </a:lnTo>
                  <a:lnTo>
                    <a:pt x="458118" y="43172"/>
                  </a:lnTo>
                  <a:lnTo>
                    <a:pt x="470516" y="52887"/>
                  </a:lnTo>
                  <a:lnTo>
                    <a:pt x="482382" y="63394"/>
                  </a:lnTo>
                  <a:lnTo>
                    <a:pt x="493843" y="74721"/>
                  </a:lnTo>
                  <a:lnTo>
                    <a:pt x="504846" y="86770"/>
                  </a:lnTo>
                  <a:lnTo>
                    <a:pt x="515168" y="99389"/>
                  </a:lnTo>
                  <a:lnTo>
                    <a:pt x="524740" y="112441"/>
                  </a:lnTo>
                  <a:lnTo>
                    <a:pt x="533473" y="125968"/>
                  </a:lnTo>
                  <a:lnTo>
                    <a:pt x="541194" y="140188"/>
                  </a:lnTo>
                  <a:lnTo>
                    <a:pt x="547900" y="155167"/>
                  </a:lnTo>
                  <a:lnTo>
                    <a:pt x="553573" y="170989"/>
                  </a:lnTo>
                  <a:lnTo>
                    <a:pt x="558093" y="187829"/>
                  </a:lnTo>
                  <a:lnTo>
                    <a:pt x="561497" y="205674"/>
                  </a:lnTo>
                  <a:lnTo>
                    <a:pt x="563631" y="224219"/>
                  </a:lnTo>
                  <a:lnTo>
                    <a:pt x="564090" y="242966"/>
                  </a:lnTo>
                  <a:lnTo>
                    <a:pt x="562810" y="261608"/>
                  </a:lnTo>
                  <a:lnTo>
                    <a:pt x="560171" y="279870"/>
                  </a:lnTo>
                  <a:lnTo>
                    <a:pt x="556798" y="297438"/>
                  </a:lnTo>
                  <a:lnTo>
                    <a:pt x="553118" y="314218"/>
                  </a:lnTo>
                  <a:lnTo>
                    <a:pt x="549022" y="330282"/>
                  </a:lnTo>
                  <a:lnTo>
                    <a:pt x="543988" y="345771"/>
                  </a:lnTo>
                  <a:lnTo>
                    <a:pt x="537793" y="360826"/>
                  </a:lnTo>
                  <a:lnTo>
                    <a:pt x="530665" y="375567"/>
                  </a:lnTo>
                  <a:lnTo>
                    <a:pt x="523109" y="390085"/>
                  </a:lnTo>
                  <a:lnTo>
                    <a:pt x="515460" y="404435"/>
                  </a:lnTo>
                  <a:lnTo>
                    <a:pt x="507544" y="418175"/>
                  </a:lnTo>
                  <a:lnTo>
                    <a:pt x="498792" y="430416"/>
                  </a:lnTo>
                  <a:lnTo>
                    <a:pt x="488950" y="440799"/>
                  </a:lnTo>
                  <a:lnTo>
                    <a:pt x="478391" y="449600"/>
                  </a:lnTo>
                  <a:lnTo>
                    <a:pt x="467911" y="457441"/>
                  </a:lnTo>
                  <a:lnTo>
                    <a:pt x="457963" y="464785"/>
                  </a:lnTo>
                  <a:lnTo>
                    <a:pt x="448334" y="471568"/>
                  </a:lnTo>
                  <a:lnTo>
                    <a:pt x="438350" y="477306"/>
                  </a:lnTo>
                  <a:lnTo>
                    <a:pt x="427678" y="481828"/>
                  </a:lnTo>
                  <a:lnTo>
                    <a:pt x="417895" y="486197"/>
                  </a:lnTo>
                  <a:lnTo>
                    <a:pt x="412163" y="491499"/>
                  </a:lnTo>
                  <a:lnTo>
                    <a:pt x="411447" y="497349"/>
                  </a:lnTo>
                  <a:lnTo>
                    <a:pt x="414637" y="503891"/>
                  </a:lnTo>
                  <a:lnTo>
                    <a:pt x="420434" y="511269"/>
                  </a:lnTo>
                  <a:lnTo>
                    <a:pt x="427742" y="519606"/>
                  </a:lnTo>
                  <a:lnTo>
                    <a:pt x="435644" y="529075"/>
                  </a:lnTo>
                  <a:lnTo>
                    <a:pt x="443630" y="539647"/>
                  </a:lnTo>
                  <a:lnTo>
                    <a:pt x="451487" y="550992"/>
                  </a:lnTo>
                  <a:lnTo>
                    <a:pt x="459162" y="562595"/>
                  </a:lnTo>
                  <a:lnTo>
                    <a:pt x="466671" y="574141"/>
                  </a:lnTo>
                  <a:lnTo>
                    <a:pt x="474210" y="585671"/>
                  </a:lnTo>
                  <a:lnTo>
                    <a:pt x="482121" y="597478"/>
                  </a:lnTo>
                  <a:lnTo>
                    <a:pt x="490557" y="609719"/>
                  </a:lnTo>
                  <a:lnTo>
                    <a:pt x="499343" y="622397"/>
                  </a:lnTo>
                  <a:lnTo>
                    <a:pt x="508089" y="635448"/>
                  </a:lnTo>
                  <a:lnTo>
                    <a:pt x="516563" y="648779"/>
                  </a:lnTo>
                  <a:lnTo>
                    <a:pt x="524710" y="661985"/>
                  </a:lnTo>
                  <a:lnTo>
                    <a:pt x="532562" y="674393"/>
                  </a:lnTo>
                  <a:lnTo>
                    <a:pt x="540179" y="685707"/>
                  </a:lnTo>
                  <a:lnTo>
                    <a:pt x="547787" y="696286"/>
                  </a:lnTo>
                  <a:lnTo>
                    <a:pt x="555740" y="706924"/>
                  </a:lnTo>
                  <a:lnTo>
                    <a:pt x="564209" y="718077"/>
                  </a:lnTo>
                  <a:lnTo>
                    <a:pt x="573187" y="729537"/>
                  </a:lnTo>
                  <a:lnTo>
                    <a:pt x="582591" y="740632"/>
                  </a:lnTo>
                  <a:lnTo>
                    <a:pt x="592331" y="750977"/>
                  </a:lnTo>
                  <a:lnTo>
                    <a:pt x="602482" y="760194"/>
                  </a:lnTo>
                  <a:lnTo>
                    <a:pt x="613281" y="767774"/>
                  </a:lnTo>
                  <a:lnTo>
                    <a:pt x="624806" y="773605"/>
                  </a:lnTo>
                  <a:lnTo>
                    <a:pt x="636986" y="777892"/>
                  </a:lnTo>
                  <a:lnTo>
                    <a:pt x="649693" y="780950"/>
                  </a:lnTo>
                  <a:lnTo>
                    <a:pt x="662789" y="783088"/>
                  </a:lnTo>
                  <a:lnTo>
                    <a:pt x="675943" y="784565"/>
                  </a:lnTo>
                  <a:lnTo>
                    <a:pt x="690135" y="785734"/>
                  </a:lnTo>
                  <a:lnTo>
                    <a:pt x="708844" y="786705"/>
                  </a:lnTo>
                  <a:lnTo>
                    <a:pt x="738010" y="787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06570" y="1377318"/>
              <a:ext cx="187492" cy="276984"/>
            </a:xfrm>
            <a:custGeom>
              <a:avLst/>
              <a:gdLst/>
              <a:ahLst/>
              <a:cxnLst/>
              <a:rect l="0" t="0" r="0" b="0"/>
              <a:pathLst>
                <a:path w="187492" h="276984">
                  <a:moveTo>
                    <a:pt x="0" y="117728"/>
                  </a:moveTo>
                  <a:lnTo>
                    <a:pt x="11735" y="120528"/>
                  </a:lnTo>
                  <a:lnTo>
                    <a:pt x="22863" y="122030"/>
                  </a:lnTo>
                  <a:lnTo>
                    <a:pt x="34461" y="122341"/>
                  </a:lnTo>
                  <a:lnTo>
                    <a:pt x="46622" y="121834"/>
                  </a:lnTo>
                  <a:lnTo>
                    <a:pt x="59283" y="121015"/>
                  </a:lnTo>
                  <a:lnTo>
                    <a:pt x="72334" y="120190"/>
                  </a:lnTo>
                  <a:lnTo>
                    <a:pt x="85513" y="119161"/>
                  </a:lnTo>
                  <a:lnTo>
                    <a:pt x="98430" y="117338"/>
                  </a:lnTo>
                  <a:lnTo>
                    <a:pt x="110888" y="114445"/>
                  </a:lnTo>
                  <a:lnTo>
                    <a:pt x="122709" y="110519"/>
                  </a:lnTo>
                  <a:lnTo>
                    <a:pt x="133654" y="105734"/>
                  </a:lnTo>
                  <a:lnTo>
                    <a:pt x="143683" y="100286"/>
                  </a:lnTo>
                  <a:lnTo>
                    <a:pt x="152911" y="94186"/>
                  </a:lnTo>
                  <a:lnTo>
                    <a:pt x="161503" y="87268"/>
                  </a:lnTo>
                  <a:lnTo>
                    <a:pt x="169607" y="79505"/>
                  </a:lnTo>
                  <a:lnTo>
                    <a:pt x="176865" y="71005"/>
                  </a:lnTo>
                  <a:lnTo>
                    <a:pt x="182457" y="61922"/>
                  </a:lnTo>
                  <a:lnTo>
                    <a:pt x="186058" y="52408"/>
                  </a:lnTo>
                  <a:lnTo>
                    <a:pt x="187491" y="42748"/>
                  </a:lnTo>
                  <a:lnTo>
                    <a:pt x="186483" y="33343"/>
                  </a:lnTo>
                  <a:lnTo>
                    <a:pt x="183130" y="24399"/>
                  </a:lnTo>
                  <a:lnTo>
                    <a:pt x="177641" y="16260"/>
                  </a:lnTo>
                  <a:lnTo>
                    <a:pt x="170154" y="9471"/>
                  </a:lnTo>
                  <a:lnTo>
                    <a:pt x="160937" y="4216"/>
                  </a:lnTo>
                  <a:lnTo>
                    <a:pt x="150345" y="842"/>
                  </a:lnTo>
                  <a:lnTo>
                    <a:pt x="138721" y="0"/>
                  </a:lnTo>
                  <a:lnTo>
                    <a:pt x="126359" y="1802"/>
                  </a:lnTo>
                  <a:lnTo>
                    <a:pt x="113806" y="5757"/>
                  </a:lnTo>
                  <a:lnTo>
                    <a:pt x="101839" y="11076"/>
                  </a:lnTo>
                  <a:lnTo>
                    <a:pt x="90830" y="17173"/>
                  </a:lnTo>
                  <a:lnTo>
                    <a:pt x="80795" y="24025"/>
                  </a:lnTo>
                  <a:lnTo>
                    <a:pt x="71586" y="32054"/>
                  </a:lnTo>
                  <a:lnTo>
                    <a:pt x="63023" y="41411"/>
                  </a:lnTo>
                  <a:lnTo>
                    <a:pt x="55100" y="51812"/>
                  </a:lnTo>
                  <a:lnTo>
                    <a:pt x="47990" y="62719"/>
                  </a:lnTo>
                  <a:lnTo>
                    <a:pt x="41721" y="73766"/>
                  </a:lnTo>
                  <a:lnTo>
                    <a:pt x="36187" y="84948"/>
                  </a:lnTo>
                  <a:lnTo>
                    <a:pt x="31235" y="96514"/>
                  </a:lnTo>
                  <a:lnTo>
                    <a:pt x="26726" y="108590"/>
                  </a:lnTo>
                  <a:lnTo>
                    <a:pt x="22868" y="121157"/>
                  </a:lnTo>
                  <a:lnTo>
                    <a:pt x="20181" y="134132"/>
                  </a:lnTo>
                  <a:lnTo>
                    <a:pt x="18855" y="147417"/>
                  </a:lnTo>
                  <a:lnTo>
                    <a:pt x="18780" y="160762"/>
                  </a:lnTo>
                  <a:lnTo>
                    <a:pt x="19717" y="173796"/>
                  </a:lnTo>
                  <a:lnTo>
                    <a:pt x="21426" y="186334"/>
                  </a:lnTo>
                  <a:lnTo>
                    <a:pt x="23861" y="198209"/>
                  </a:lnTo>
                  <a:lnTo>
                    <a:pt x="27164" y="209192"/>
                  </a:lnTo>
                  <a:lnTo>
                    <a:pt x="31347" y="219247"/>
                  </a:lnTo>
                  <a:lnTo>
                    <a:pt x="36290" y="228491"/>
                  </a:lnTo>
                  <a:lnTo>
                    <a:pt x="41832" y="237094"/>
                  </a:lnTo>
                  <a:lnTo>
                    <a:pt x="47824" y="245215"/>
                  </a:lnTo>
                  <a:lnTo>
                    <a:pt x="54306" y="252824"/>
                  </a:lnTo>
                  <a:lnTo>
                    <a:pt x="61489" y="259715"/>
                  </a:lnTo>
                  <a:lnTo>
                    <a:pt x="69437" y="265825"/>
                  </a:lnTo>
                  <a:lnTo>
                    <a:pt x="78232" y="270911"/>
                  </a:lnTo>
                  <a:lnTo>
                    <a:pt x="88047" y="274498"/>
                  </a:lnTo>
                  <a:lnTo>
                    <a:pt x="98871" y="276461"/>
                  </a:lnTo>
                  <a:lnTo>
                    <a:pt x="110394" y="276983"/>
                  </a:lnTo>
                  <a:lnTo>
                    <a:pt x="122121" y="276353"/>
                  </a:lnTo>
                  <a:lnTo>
                    <a:pt x="133733" y="274862"/>
                  </a:lnTo>
                  <a:lnTo>
                    <a:pt x="144668" y="272906"/>
                  </a:lnTo>
                  <a:lnTo>
                    <a:pt x="155110" y="270784"/>
                  </a:lnTo>
                  <a:lnTo>
                    <a:pt x="165969" y="268316"/>
                  </a:lnTo>
                  <a:lnTo>
                    <a:pt x="178984" y="265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69782" y="1350738"/>
              <a:ext cx="238432" cy="281180"/>
            </a:xfrm>
            <a:custGeom>
              <a:avLst/>
              <a:gdLst/>
              <a:ahLst/>
              <a:cxnLst/>
              <a:rect l="0" t="0" r="0" b="0"/>
              <a:pathLst>
                <a:path w="238432" h="281180">
                  <a:moveTo>
                    <a:pt x="210570" y="7438"/>
                  </a:moveTo>
                  <a:lnTo>
                    <a:pt x="201702" y="4571"/>
                  </a:lnTo>
                  <a:lnTo>
                    <a:pt x="192715" y="2429"/>
                  </a:lnTo>
                  <a:lnTo>
                    <a:pt x="182724" y="835"/>
                  </a:lnTo>
                  <a:lnTo>
                    <a:pt x="171916" y="0"/>
                  </a:lnTo>
                  <a:lnTo>
                    <a:pt x="160753" y="448"/>
                  </a:lnTo>
                  <a:lnTo>
                    <a:pt x="149548" y="2357"/>
                  </a:lnTo>
                  <a:lnTo>
                    <a:pt x="138435" y="5594"/>
                  </a:lnTo>
                  <a:lnTo>
                    <a:pt x="127451" y="9903"/>
                  </a:lnTo>
                  <a:lnTo>
                    <a:pt x="116590" y="15026"/>
                  </a:lnTo>
                  <a:lnTo>
                    <a:pt x="105992" y="20905"/>
                  </a:lnTo>
                  <a:lnTo>
                    <a:pt x="95944" y="27674"/>
                  </a:lnTo>
                  <a:lnTo>
                    <a:pt x="86557" y="35336"/>
                  </a:lnTo>
                  <a:lnTo>
                    <a:pt x="77947" y="43768"/>
                  </a:lnTo>
                  <a:lnTo>
                    <a:pt x="70310" y="52806"/>
                  </a:lnTo>
                  <a:lnTo>
                    <a:pt x="63662" y="62295"/>
                  </a:lnTo>
                  <a:lnTo>
                    <a:pt x="58198" y="72107"/>
                  </a:lnTo>
                  <a:lnTo>
                    <a:pt x="54351" y="82147"/>
                  </a:lnTo>
                  <a:lnTo>
                    <a:pt x="52218" y="92335"/>
                  </a:lnTo>
                  <a:lnTo>
                    <a:pt x="51920" y="102295"/>
                  </a:lnTo>
                  <a:lnTo>
                    <a:pt x="53764" y="111376"/>
                  </a:lnTo>
                  <a:lnTo>
                    <a:pt x="57711" y="119297"/>
                  </a:lnTo>
                  <a:lnTo>
                    <a:pt x="63444" y="126107"/>
                  </a:lnTo>
                  <a:lnTo>
                    <a:pt x="70572" y="131997"/>
                  </a:lnTo>
                  <a:lnTo>
                    <a:pt x="78736" y="137179"/>
                  </a:lnTo>
                  <a:lnTo>
                    <a:pt x="87809" y="141677"/>
                  </a:lnTo>
                  <a:lnTo>
                    <a:pt x="97875" y="145335"/>
                  </a:lnTo>
                  <a:lnTo>
                    <a:pt x="108899" y="148138"/>
                  </a:lnTo>
                  <a:lnTo>
                    <a:pt x="120573" y="150361"/>
                  </a:lnTo>
                  <a:lnTo>
                    <a:pt x="132408" y="152469"/>
                  </a:lnTo>
                  <a:lnTo>
                    <a:pt x="144115" y="154747"/>
                  </a:lnTo>
                  <a:lnTo>
                    <a:pt x="155757" y="157447"/>
                  </a:lnTo>
                  <a:lnTo>
                    <a:pt x="167639" y="160872"/>
                  </a:lnTo>
                  <a:lnTo>
                    <a:pt x="179921" y="165106"/>
                  </a:lnTo>
                  <a:lnTo>
                    <a:pt x="192288" y="170070"/>
                  </a:lnTo>
                  <a:lnTo>
                    <a:pt x="204065" y="175618"/>
                  </a:lnTo>
                  <a:lnTo>
                    <a:pt x="214901" y="181617"/>
                  </a:lnTo>
                  <a:lnTo>
                    <a:pt x="224294" y="188270"/>
                  </a:lnTo>
                  <a:lnTo>
                    <a:pt x="231467" y="196100"/>
                  </a:lnTo>
                  <a:lnTo>
                    <a:pt x="236202" y="205286"/>
                  </a:lnTo>
                  <a:lnTo>
                    <a:pt x="238431" y="215388"/>
                  </a:lnTo>
                  <a:lnTo>
                    <a:pt x="237972" y="225553"/>
                  </a:lnTo>
                  <a:lnTo>
                    <a:pt x="234995" y="235272"/>
                  </a:lnTo>
                  <a:lnTo>
                    <a:pt x="229761" y="244237"/>
                  </a:lnTo>
                  <a:lnTo>
                    <a:pt x="222446" y="252178"/>
                  </a:lnTo>
                  <a:lnTo>
                    <a:pt x="213345" y="259065"/>
                  </a:lnTo>
                  <a:lnTo>
                    <a:pt x="202831" y="264875"/>
                  </a:lnTo>
                  <a:lnTo>
                    <a:pt x="191259" y="269495"/>
                  </a:lnTo>
                  <a:lnTo>
                    <a:pt x="178923" y="272978"/>
                  </a:lnTo>
                  <a:lnTo>
                    <a:pt x="166047" y="275507"/>
                  </a:lnTo>
                  <a:lnTo>
                    <a:pt x="152798" y="277296"/>
                  </a:lnTo>
                  <a:lnTo>
                    <a:pt x="139293" y="278541"/>
                  </a:lnTo>
                  <a:lnTo>
                    <a:pt x="125614" y="279396"/>
                  </a:lnTo>
                  <a:lnTo>
                    <a:pt x="111817" y="279978"/>
                  </a:lnTo>
                  <a:lnTo>
                    <a:pt x="97941" y="280372"/>
                  </a:lnTo>
                  <a:lnTo>
                    <a:pt x="84011" y="280638"/>
                  </a:lnTo>
                  <a:lnTo>
                    <a:pt x="70045" y="280817"/>
                  </a:lnTo>
                  <a:lnTo>
                    <a:pt x="56074" y="280937"/>
                  </a:lnTo>
                  <a:lnTo>
                    <a:pt x="42711" y="281017"/>
                  </a:lnTo>
                  <a:lnTo>
                    <a:pt x="29836" y="281080"/>
                  </a:lnTo>
                  <a:lnTo>
                    <a:pt x="16319" y="281130"/>
                  </a:lnTo>
                  <a:lnTo>
                    <a:pt x="0" y="281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49392" y="1442404"/>
              <a:ext cx="195231" cy="207564"/>
            </a:xfrm>
            <a:custGeom>
              <a:avLst/>
              <a:gdLst/>
              <a:ahLst/>
              <a:cxnLst/>
              <a:rect l="0" t="0" r="0" b="0"/>
              <a:pathLst>
                <a:path w="195231" h="207564">
                  <a:moveTo>
                    <a:pt x="141530" y="21057"/>
                  </a:moveTo>
                  <a:lnTo>
                    <a:pt x="132595" y="18190"/>
                  </a:lnTo>
                  <a:lnTo>
                    <a:pt x="122967" y="16048"/>
                  </a:lnTo>
                  <a:lnTo>
                    <a:pt x="111690" y="14454"/>
                  </a:lnTo>
                  <a:lnTo>
                    <a:pt x="99368" y="13619"/>
                  </a:lnTo>
                  <a:lnTo>
                    <a:pt x="87184" y="14067"/>
                  </a:lnTo>
                  <a:lnTo>
                    <a:pt x="75820" y="15976"/>
                  </a:lnTo>
                  <a:lnTo>
                    <a:pt x="65435" y="19213"/>
                  </a:lnTo>
                  <a:lnTo>
                    <a:pt x="55937" y="23522"/>
                  </a:lnTo>
                  <a:lnTo>
                    <a:pt x="47148" y="28645"/>
                  </a:lnTo>
                  <a:lnTo>
                    <a:pt x="38891" y="34524"/>
                  </a:lnTo>
                  <a:lnTo>
                    <a:pt x="31017" y="41293"/>
                  </a:lnTo>
                  <a:lnTo>
                    <a:pt x="23424" y="48964"/>
                  </a:lnTo>
                  <a:lnTo>
                    <a:pt x="16354" y="57742"/>
                  </a:lnTo>
                  <a:lnTo>
                    <a:pt x="10366" y="68077"/>
                  </a:lnTo>
                  <a:lnTo>
                    <a:pt x="5677" y="80063"/>
                  </a:lnTo>
                  <a:lnTo>
                    <a:pt x="2361" y="93180"/>
                  </a:lnTo>
                  <a:lnTo>
                    <a:pt x="503" y="106517"/>
                  </a:lnTo>
                  <a:lnTo>
                    <a:pt x="0" y="119515"/>
                  </a:lnTo>
                  <a:lnTo>
                    <a:pt x="779" y="131833"/>
                  </a:lnTo>
                  <a:lnTo>
                    <a:pt x="2890" y="143178"/>
                  </a:lnTo>
                  <a:lnTo>
                    <a:pt x="6237" y="153509"/>
                  </a:lnTo>
                  <a:lnTo>
                    <a:pt x="10771" y="162954"/>
                  </a:lnTo>
                  <a:lnTo>
                    <a:pt x="16561" y="171700"/>
                  </a:lnTo>
                  <a:lnTo>
                    <a:pt x="23540" y="179915"/>
                  </a:lnTo>
                  <a:lnTo>
                    <a:pt x="31837" y="187419"/>
                  </a:lnTo>
                  <a:lnTo>
                    <a:pt x="41840" y="193708"/>
                  </a:lnTo>
                  <a:lnTo>
                    <a:pt x="53606" y="198605"/>
                  </a:lnTo>
                  <a:lnTo>
                    <a:pt x="66744" y="202232"/>
                  </a:lnTo>
                  <a:lnTo>
                    <a:pt x="80626" y="204833"/>
                  </a:lnTo>
                  <a:lnTo>
                    <a:pt x="94804" y="206648"/>
                  </a:lnTo>
                  <a:lnTo>
                    <a:pt x="108728" y="207563"/>
                  </a:lnTo>
                  <a:lnTo>
                    <a:pt x="121691" y="207129"/>
                  </a:lnTo>
                  <a:lnTo>
                    <a:pt x="133403" y="205208"/>
                  </a:lnTo>
                  <a:lnTo>
                    <a:pt x="143926" y="201953"/>
                  </a:lnTo>
                  <a:lnTo>
                    <a:pt x="153472" y="197627"/>
                  </a:lnTo>
                  <a:lnTo>
                    <a:pt x="162264" y="192485"/>
                  </a:lnTo>
                  <a:lnTo>
                    <a:pt x="170342" y="186422"/>
                  </a:lnTo>
                  <a:lnTo>
                    <a:pt x="177555" y="178997"/>
                  </a:lnTo>
                  <a:lnTo>
                    <a:pt x="183885" y="170076"/>
                  </a:lnTo>
                  <a:lnTo>
                    <a:pt x="189121" y="159814"/>
                  </a:lnTo>
                  <a:lnTo>
                    <a:pt x="192809" y="148477"/>
                  </a:lnTo>
                  <a:lnTo>
                    <a:pt x="194836" y="136335"/>
                  </a:lnTo>
                  <a:lnTo>
                    <a:pt x="195230" y="123776"/>
                  </a:lnTo>
                  <a:lnTo>
                    <a:pt x="193982" y="111279"/>
                  </a:lnTo>
                  <a:lnTo>
                    <a:pt x="191255" y="99105"/>
                  </a:lnTo>
                  <a:lnTo>
                    <a:pt x="187323" y="87475"/>
                  </a:lnTo>
                  <a:lnTo>
                    <a:pt x="182476" y="76658"/>
                  </a:lnTo>
                  <a:lnTo>
                    <a:pt x="176958" y="66714"/>
                  </a:lnTo>
                  <a:lnTo>
                    <a:pt x="170796" y="57544"/>
                  </a:lnTo>
                  <a:lnTo>
                    <a:pt x="163829" y="48990"/>
                  </a:lnTo>
                  <a:lnTo>
                    <a:pt x="156036" y="40902"/>
                  </a:lnTo>
                  <a:lnTo>
                    <a:pt x="147594" y="33261"/>
                  </a:lnTo>
                  <a:lnTo>
                    <a:pt x="137763" y="25322"/>
                  </a:lnTo>
                  <a:lnTo>
                    <a:pt x="123446" y="15267"/>
                  </a:lnTo>
                  <a:lnTo>
                    <a:pt x="994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72525" y="1368704"/>
              <a:ext cx="339538" cy="262816"/>
            </a:xfrm>
            <a:custGeom>
              <a:avLst/>
              <a:gdLst/>
              <a:ahLst/>
              <a:cxnLst/>
              <a:rect l="0" t="0" r="0" b="0"/>
              <a:pathLst>
                <a:path w="339538" h="262816">
                  <a:moveTo>
                    <a:pt x="34210" y="63171"/>
                  </a:moveTo>
                  <a:lnTo>
                    <a:pt x="28410" y="69173"/>
                  </a:lnTo>
                  <a:lnTo>
                    <a:pt x="23486" y="76018"/>
                  </a:lnTo>
                  <a:lnTo>
                    <a:pt x="18983" y="84410"/>
                  </a:lnTo>
                  <a:lnTo>
                    <a:pt x="14762" y="94210"/>
                  </a:lnTo>
                  <a:lnTo>
                    <a:pt x="10748" y="105173"/>
                  </a:lnTo>
                  <a:lnTo>
                    <a:pt x="6897" y="117034"/>
                  </a:lnTo>
                  <a:lnTo>
                    <a:pt x="3490" y="129557"/>
                  </a:lnTo>
                  <a:lnTo>
                    <a:pt x="1111" y="142554"/>
                  </a:lnTo>
                  <a:lnTo>
                    <a:pt x="0" y="155878"/>
                  </a:lnTo>
                  <a:lnTo>
                    <a:pt x="239" y="169262"/>
                  </a:lnTo>
                  <a:lnTo>
                    <a:pt x="1919" y="182328"/>
                  </a:lnTo>
                  <a:lnTo>
                    <a:pt x="4940" y="194890"/>
                  </a:lnTo>
                  <a:lnTo>
                    <a:pt x="9069" y="206783"/>
                  </a:lnTo>
                  <a:lnTo>
                    <a:pt x="14050" y="217779"/>
                  </a:lnTo>
                  <a:lnTo>
                    <a:pt x="19659" y="227837"/>
                  </a:lnTo>
                  <a:lnTo>
                    <a:pt x="25880" y="236915"/>
                  </a:lnTo>
                  <a:lnTo>
                    <a:pt x="32887" y="244874"/>
                  </a:lnTo>
                  <a:lnTo>
                    <a:pt x="40716" y="251736"/>
                  </a:lnTo>
                  <a:lnTo>
                    <a:pt x="49433" y="257175"/>
                  </a:lnTo>
                  <a:lnTo>
                    <a:pt x="59193" y="260474"/>
                  </a:lnTo>
                  <a:lnTo>
                    <a:pt x="69977" y="261427"/>
                  </a:lnTo>
                  <a:lnTo>
                    <a:pt x="81304" y="260117"/>
                  </a:lnTo>
                  <a:lnTo>
                    <a:pt x="92367" y="256654"/>
                  </a:lnTo>
                  <a:lnTo>
                    <a:pt x="102724" y="251326"/>
                  </a:lnTo>
                  <a:lnTo>
                    <a:pt x="112134" y="244514"/>
                  </a:lnTo>
                  <a:lnTo>
                    <a:pt x="120381" y="236587"/>
                  </a:lnTo>
                  <a:lnTo>
                    <a:pt x="127478" y="227850"/>
                  </a:lnTo>
                  <a:lnTo>
                    <a:pt x="133431" y="218377"/>
                  </a:lnTo>
                  <a:lnTo>
                    <a:pt x="138145" y="208034"/>
                  </a:lnTo>
                  <a:lnTo>
                    <a:pt x="141688" y="196811"/>
                  </a:lnTo>
                  <a:lnTo>
                    <a:pt x="144088" y="184663"/>
                  </a:lnTo>
                  <a:lnTo>
                    <a:pt x="145257" y="171444"/>
                  </a:lnTo>
                  <a:lnTo>
                    <a:pt x="145263" y="157186"/>
                  </a:lnTo>
                  <a:lnTo>
                    <a:pt x="144132" y="142373"/>
                  </a:lnTo>
                  <a:lnTo>
                    <a:pt x="141778" y="127817"/>
                  </a:lnTo>
                  <a:lnTo>
                    <a:pt x="138306" y="113972"/>
                  </a:lnTo>
                  <a:lnTo>
                    <a:pt x="135208" y="101565"/>
                  </a:lnTo>
                  <a:lnTo>
                    <a:pt x="135494" y="92976"/>
                  </a:lnTo>
                  <a:lnTo>
                    <a:pt x="139581" y="89996"/>
                  </a:lnTo>
                  <a:lnTo>
                    <a:pt x="145260" y="91483"/>
                  </a:lnTo>
                  <a:lnTo>
                    <a:pt x="151690" y="96192"/>
                  </a:lnTo>
                  <a:lnTo>
                    <a:pt x="158869" y="103404"/>
                  </a:lnTo>
                  <a:lnTo>
                    <a:pt x="166810" y="112564"/>
                  </a:lnTo>
                  <a:lnTo>
                    <a:pt x="175262" y="123350"/>
                  </a:lnTo>
                  <a:lnTo>
                    <a:pt x="183780" y="135667"/>
                  </a:lnTo>
                  <a:lnTo>
                    <a:pt x="192102" y="149323"/>
                  </a:lnTo>
                  <a:lnTo>
                    <a:pt x="200145" y="163566"/>
                  </a:lnTo>
                  <a:lnTo>
                    <a:pt x="207927" y="177210"/>
                  </a:lnTo>
                  <a:lnTo>
                    <a:pt x="215494" y="189647"/>
                  </a:lnTo>
                  <a:lnTo>
                    <a:pt x="222898" y="200962"/>
                  </a:lnTo>
                  <a:lnTo>
                    <a:pt x="230182" y="211638"/>
                  </a:lnTo>
                  <a:lnTo>
                    <a:pt x="237383" y="222044"/>
                  </a:lnTo>
                  <a:lnTo>
                    <a:pt x="244526" y="232375"/>
                  </a:lnTo>
                  <a:lnTo>
                    <a:pt x="251628" y="242712"/>
                  </a:lnTo>
                  <a:lnTo>
                    <a:pt x="258635" y="253012"/>
                  </a:lnTo>
                  <a:lnTo>
                    <a:pt x="263140" y="260758"/>
                  </a:lnTo>
                  <a:lnTo>
                    <a:pt x="262816" y="262815"/>
                  </a:lnTo>
                  <a:lnTo>
                    <a:pt x="259421" y="260057"/>
                  </a:lnTo>
                  <a:lnTo>
                    <a:pt x="254024" y="253813"/>
                  </a:lnTo>
                  <a:lnTo>
                    <a:pt x="247166" y="245115"/>
                  </a:lnTo>
                  <a:lnTo>
                    <a:pt x="239389" y="234876"/>
                  </a:lnTo>
                  <a:lnTo>
                    <a:pt x="231296" y="223939"/>
                  </a:lnTo>
                  <a:lnTo>
                    <a:pt x="223248" y="212801"/>
                  </a:lnTo>
                  <a:lnTo>
                    <a:pt x="215380" y="201525"/>
                  </a:lnTo>
                  <a:lnTo>
                    <a:pt x="207712" y="189879"/>
                  </a:lnTo>
                  <a:lnTo>
                    <a:pt x="200225" y="177747"/>
                  </a:lnTo>
                  <a:lnTo>
                    <a:pt x="193044" y="165307"/>
                  </a:lnTo>
                  <a:lnTo>
                    <a:pt x="186441" y="152948"/>
                  </a:lnTo>
                  <a:lnTo>
                    <a:pt x="180514" y="140890"/>
                  </a:lnTo>
                  <a:lnTo>
                    <a:pt x="175211" y="129182"/>
                  </a:lnTo>
                  <a:lnTo>
                    <a:pt x="170415" y="117786"/>
                  </a:lnTo>
                  <a:lnTo>
                    <a:pt x="166011" y="106639"/>
                  </a:lnTo>
                  <a:lnTo>
                    <a:pt x="162222" y="95678"/>
                  </a:lnTo>
                  <a:lnTo>
                    <a:pt x="159582" y="84852"/>
                  </a:lnTo>
                  <a:lnTo>
                    <a:pt x="158293" y="74125"/>
                  </a:lnTo>
                  <a:lnTo>
                    <a:pt x="158411" y="63631"/>
                  </a:lnTo>
                  <a:lnTo>
                    <a:pt x="160011" y="53658"/>
                  </a:lnTo>
                  <a:lnTo>
                    <a:pt x="162986" y="44329"/>
                  </a:lnTo>
                  <a:lnTo>
                    <a:pt x="167425" y="35930"/>
                  </a:lnTo>
                  <a:lnTo>
                    <a:pt x="173678" y="28967"/>
                  </a:lnTo>
                  <a:lnTo>
                    <a:pt x="181772" y="23577"/>
                  </a:lnTo>
                  <a:lnTo>
                    <a:pt x="191461" y="19433"/>
                  </a:lnTo>
                  <a:lnTo>
                    <a:pt x="202406" y="15945"/>
                  </a:lnTo>
                  <a:lnTo>
                    <a:pt x="214289" y="12708"/>
                  </a:lnTo>
                  <a:lnTo>
                    <a:pt x="227013" y="9683"/>
                  </a:lnTo>
                  <a:lnTo>
                    <a:pt x="240684" y="7097"/>
                  </a:lnTo>
                  <a:lnTo>
                    <a:pt x="255274" y="5057"/>
                  </a:lnTo>
                  <a:lnTo>
                    <a:pt x="270268" y="3531"/>
                  </a:lnTo>
                  <a:lnTo>
                    <a:pt x="286435" y="2266"/>
                  </a:lnTo>
                  <a:lnTo>
                    <a:pt x="307427" y="1153"/>
                  </a:lnTo>
                  <a:lnTo>
                    <a:pt x="3395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483343" y="1361907"/>
              <a:ext cx="128761" cy="251549"/>
            </a:xfrm>
            <a:custGeom>
              <a:avLst/>
              <a:gdLst/>
              <a:ahLst/>
              <a:cxnLst/>
              <a:rect l="0" t="0" r="0" b="0"/>
              <a:pathLst>
                <a:path w="128761" h="251549">
                  <a:moveTo>
                    <a:pt x="118232" y="27854"/>
                  </a:moveTo>
                  <a:lnTo>
                    <a:pt x="112297" y="21987"/>
                  </a:lnTo>
                  <a:lnTo>
                    <a:pt x="106092" y="16422"/>
                  </a:lnTo>
                  <a:lnTo>
                    <a:pt x="98998" y="10641"/>
                  </a:lnTo>
                  <a:lnTo>
                    <a:pt x="91057" y="5252"/>
                  </a:lnTo>
                  <a:lnTo>
                    <a:pt x="82410" y="1515"/>
                  </a:lnTo>
                  <a:lnTo>
                    <a:pt x="73220" y="0"/>
                  </a:lnTo>
                  <a:lnTo>
                    <a:pt x="63793" y="626"/>
                  </a:lnTo>
                  <a:lnTo>
                    <a:pt x="54551" y="3030"/>
                  </a:lnTo>
                  <a:lnTo>
                    <a:pt x="45716" y="6801"/>
                  </a:lnTo>
                  <a:lnTo>
                    <a:pt x="37481" y="11738"/>
                  </a:lnTo>
                  <a:lnTo>
                    <a:pt x="30098" y="17859"/>
                  </a:lnTo>
                  <a:lnTo>
                    <a:pt x="23613" y="25084"/>
                  </a:lnTo>
                  <a:lnTo>
                    <a:pt x="17917" y="33389"/>
                  </a:lnTo>
                  <a:lnTo>
                    <a:pt x="12850" y="42874"/>
                  </a:lnTo>
                  <a:lnTo>
                    <a:pt x="8261" y="53475"/>
                  </a:lnTo>
                  <a:lnTo>
                    <a:pt x="4348" y="64849"/>
                  </a:lnTo>
                  <a:lnTo>
                    <a:pt x="1621" y="76476"/>
                  </a:lnTo>
                  <a:lnTo>
                    <a:pt x="266" y="88040"/>
                  </a:lnTo>
                  <a:lnTo>
                    <a:pt x="0" y="99583"/>
                  </a:lnTo>
                  <a:lnTo>
                    <a:pt x="277" y="111400"/>
                  </a:lnTo>
                  <a:lnTo>
                    <a:pt x="725" y="123642"/>
                  </a:lnTo>
                  <a:lnTo>
                    <a:pt x="1328" y="136152"/>
                  </a:lnTo>
                  <a:lnTo>
                    <a:pt x="2332" y="148558"/>
                  </a:lnTo>
                  <a:lnTo>
                    <a:pt x="3860" y="160646"/>
                  </a:lnTo>
                  <a:lnTo>
                    <a:pt x="6056" y="172375"/>
                  </a:lnTo>
                  <a:lnTo>
                    <a:pt x="9140" y="183784"/>
                  </a:lnTo>
                  <a:lnTo>
                    <a:pt x="13152" y="194935"/>
                  </a:lnTo>
                  <a:lnTo>
                    <a:pt x="18137" y="205728"/>
                  </a:lnTo>
                  <a:lnTo>
                    <a:pt x="24232" y="215910"/>
                  </a:lnTo>
                  <a:lnTo>
                    <a:pt x="31409" y="225382"/>
                  </a:lnTo>
                  <a:lnTo>
                    <a:pt x="39671" y="233879"/>
                  </a:lnTo>
                  <a:lnTo>
                    <a:pt x="49118" y="240908"/>
                  </a:lnTo>
                  <a:lnTo>
                    <a:pt x="59686" y="246329"/>
                  </a:lnTo>
                  <a:lnTo>
                    <a:pt x="70867" y="249985"/>
                  </a:lnTo>
                  <a:lnTo>
                    <a:pt x="81831" y="251548"/>
                  </a:lnTo>
                  <a:lnTo>
                    <a:pt x="92118" y="251052"/>
                  </a:lnTo>
                  <a:lnTo>
                    <a:pt x="101341" y="249113"/>
                  </a:lnTo>
                  <a:lnTo>
                    <a:pt x="109915" y="246555"/>
                  </a:lnTo>
                  <a:lnTo>
                    <a:pt x="118588" y="243157"/>
                  </a:lnTo>
                  <a:lnTo>
                    <a:pt x="128760" y="238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79898" y="1396374"/>
              <a:ext cx="184891" cy="243461"/>
            </a:xfrm>
            <a:custGeom>
              <a:avLst/>
              <a:gdLst/>
              <a:ahLst/>
              <a:cxnLst/>
              <a:rect l="0" t="0" r="0" b="0"/>
              <a:pathLst>
                <a:path w="184891" h="243461">
                  <a:moveTo>
                    <a:pt x="16433" y="130258"/>
                  </a:moveTo>
                  <a:lnTo>
                    <a:pt x="22435" y="124524"/>
                  </a:lnTo>
                  <a:lnTo>
                    <a:pt x="29280" y="120240"/>
                  </a:lnTo>
                  <a:lnTo>
                    <a:pt x="37667" y="117029"/>
                  </a:lnTo>
                  <a:lnTo>
                    <a:pt x="47294" y="114496"/>
                  </a:lnTo>
                  <a:lnTo>
                    <a:pt x="57609" y="112150"/>
                  </a:lnTo>
                  <a:lnTo>
                    <a:pt x="68221" y="109702"/>
                  </a:lnTo>
                  <a:lnTo>
                    <a:pt x="79092" y="107048"/>
                  </a:lnTo>
                  <a:lnTo>
                    <a:pt x="90441" y="104183"/>
                  </a:lnTo>
                  <a:lnTo>
                    <a:pt x="102357" y="101131"/>
                  </a:lnTo>
                  <a:lnTo>
                    <a:pt x="114476" y="97605"/>
                  </a:lnTo>
                  <a:lnTo>
                    <a:pt x="126086" y="93028"/>
                  </a:lnTo>
                  <a:lnTo>
                    <a:pt x="136807" y="87164"/>
                  </a:lnTo>
                  <a:lnTo>
                    <a:pt x="146124" y="79938"/>
                  </a:lnTo>
                  <a:lnTo>
                    <a:pt x="153247" y="71259"/>
                  </a:lnTo>
                  <a:lnTo>
                    <a:pt x="157947" y="61242"/>
                  </a:lnTo>
                  <a:lnTo>
                    <a:pt x="160153" y="50449"/>
                  </a:lnTo>
                  <a:lnTo>
                    <a:pt x="159679" y="39752"/>
                  </a:lnTo>
                  <a:lnTo>
                    <a:pt x="156691" y="29649"/>
                  </a:lnTo>
                  <a:lnTo>
                    <a:pt x="151451" y="20581"/>
                  </a:lnTo>
                  <a:lnTo>
                    <a:pt x="144132" y="13095"/>
                  </a:lnTo>
                  <a:lnTo>
                    <a:pt x="135032" y="7329"/>
                  </a:lnTo>
                  <a:lnTo>
                    <a:pt x="124689" y="3253"/>
                  </a:lnTo>
                  <a:lnTo>
                    <a:pt x="113765" y="869"/>
                  </a:lnTo>
                  <a:lnTo>
                    <a:pt x="102680" y="0"/>
                  </a:lnTo>
                  <a:lnTo>
                    <a:pt x="91630" y="362"/>
                  </a:lnTo>
                  <a:lnTo>
                    <a:pt x="80677" y="1659"/>
                  </a:lnTo>
                  <a:lnTo>
                    <a:pt x="69833" y="3641"/>
                  </a:lnTo>
                  <a:lnTo>
                    <a:pt x="59245" y="6274"/>
                  </a:lnTo>
                  <a:lnTo>
                    <a:pt x="49200" y="9718"/>
                  </a:lnTo>
                  <a:lnTo>
                    <a:pt x="39816" y="14007"/>
                  </a:lnTo>
                  <a:lnTo>
                    <a:pt x="31208" y="19363"/>
                  </a:lnTo>
                  <a:lnTo>
                    <a:pt x="23571" y="26247"/>
                  </a:lnTo>
                  <a:lnTo>
                    <a:pt x="16920" y="34778"/>
                  </a:lnTo>
                  <a:lnTo>
                    <a:pt x="11283" y="44932"/>
                  </a:lnTo>
                  <a:lnTo>
                    <a:pt x="6787" y="56721"/>
                  </a:lnTo>
                  <a:lnTo>
                    <a:pt x="3395" y="69982"/>
                  </a:lnTo>
                  <a:lnTo>
                    <a:pt x="1100" y="84275"/>
                  </a:lnTo>
                  <a:lnTo>
                    <a:pt x="0" y="99006"/>
                  </a:lnTo>
                  <a:lnTo>
                    <a:pt x="37" y="113794"/>
                  </a:lnTo>
                  <a:lnTo>
                    <a:pt x="1026" y="128314"/>
                  </a:lnTo>
                  <a:lnTo>
                    <a:pt x="2753" y="142217"/>
                  </a:lnTo>
                  <a:lnTo>
                    <a:pt x="5032" y="155378"/>
                  </a:lnTo>
                  <a:lnTo>
                    <a:pt x="8036" y="167690"/>
                  </a:lnTo>
                  <a:lnTo>
                    <a:pt x="12263" y="178974"/>
                  </a:lnTo>
                  <a:lnTo>
                    <a:pt x="17881" y="189235"/>
                  </a:lnTo>
                  <a:lnTo>
                    <a:pt x="24604" y="198619"/>
                  </a:lnTo>
                  <a:lnTo>
                    <a:pt x="31880" y="207317"/>
                  </a:lnTo>
                  <a:lnTo>
                    <a:pt x="39338" y="215497"/>
                  </a:lnTo>
                  <a:lnTo>
                    <a:pt x="47124" y="222976"/>
                  </a:lnTo>
                  <a:lnTo>
                    <a:pt x="55789" y="229247"/>
                  </a:lnTo>
                  <a:lnTo>
                    <a:pt x="65581" y="234132"/>
                  </a:lnTo>
                  <a:lnTo>
                    <a:pt x="76446" y="237751"/>
                  </a:lnTo>
                  <a:lnTo>
                    <a:pt x="88196" y="240346"/>
                  </a:lnTo>
                  <a:lnTo>
                    <a:pt x="100619" y="242162"/>
                  </a:lnTo>
                  <a:lnTo>
                    <a:pt x="113368" y="243247"/>
                  </a:lnTo>
                  <a:lnTo>
                    <a:pt x="125993" y="243460"/>
                  </a:lnTo>
                  <a:lnTo>
                    <a:pt x="138244" y="242796"/>
                  </a:lnTo>
                  <a:lnTo>
                    <a:pt x="149626" y="241530"/>
                  </a:lnTo>
                  <a:lnTo>
                    <a:pt x="160422" y="240013"/>
                  </a:lnTo>
                  <a:lnTo>
                    <a:pt x="171580" y="238112"/>
                  </a:lnTo>
                  <a:lnTo>
                    <a:pt x="184890" y="2355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67757" y="1369335"/>
              <a:ext cx="247695" cy="304697"/>
            </a:xfrm>
            <a:custGeom>
              <a:avLst/>
              <a:gdLst/>
              <a:ahLst/>
              <a:cxnLst/>
              <a:rect l="0" t="0" r="0" b="0"/>
              <a:pathLst>
                <a:path w="247695" h="304697">
                  <a:moveTo>
                    <a:pt x="160243" y="30955"/>
                  </a:moveTo>
                  <a:lnTo>
                    <a:pt x="151441" y="25087"/>
                  </a:lnTo>
                  <a:lnTo>
                    <a:pt x="143095" y="19523"/>
                  </a:lnTo>
                  <a:lnTo>
                    <a:pt x="134387" y="13737"/>
                  </a:lnTo>
                  <a:lnTo>
                    <a:pt x="124921" y="8175"/>
                  </a:lnTo>
                  <a:lnTo>
                    <a:pt x="114129" y="3790"/>
                  </a:lnTo>
                  <a:lnTo>
                    <a:pt x="101839" y="1026"/>
                  </a:lnTo>
                  <a:lnTo>
                    <a:pt x="88520" y="0"/>
                  </a:lnTo>
                  <a:lnTo>
                    <a:pt x="75049" y="755"/>
                  </a:lnTo>
                  <a:lnTo>
                    <a:pt x="61962" y="3119"/>
                  </a:lnTo>
                  <a:lnTo>
                    <a:pt x="49585" y="6790"/>
                  </a:lnTo>
                  <a:lnTo>
                    <a:pt x="38200" y="11455"/>
                  </a:lnTo>
                  <a:lnTo>
                    <a:pt x="27852" y="16853"/>
                  </a:lnTo>
                  <a:lnTo>
                    <a:pt x="18736" y="23101"/>
                  </a:lnTo>
                  <a:lnTo>
                    <a:pt x="11274" y="30658"/>
                  </a:lnTo>
                  <a:lnTo>
                    <a:pt x="5558" y="39665"/>
                  </a:lnTo>
                  <a:lnTo>
                    <a:pt x="1700" y="49817"/>
                  </a:lnTo>
                  <a:lnTo>
                    <a:pt x="0" y="60548"/>
                  </a:lnTo>
                  <a:lnTo>
                    <a:pt x="413" y="71466"/>
                  </a:lnTo>
                  <a:lnTo>
                    <a:pt x="2621" y="82219"/>
                  </a:lnTo>
                  <a:lnTo>
                    <a:pt x="6229" y="92432"/>
                  </a:lnTo>
                  <a:lnTo>
                    <a:pt x="10880" y="101954"/>
                  </a:lnTo>
                  <a:lnTo>
                    <a:pt x="16612" y="110499"/>
                  </a:lnTo>
                  <a:lnTo>
                    <a:pt x="23814" y="117568"/>
                  </a:lnTo>
                  <a:lnTo>
                    <a:pt x="32580" y="123031"/>
                  </a:lnTo>
                  <a:lnTo>
                    <a:pt x="42568" y="127227"/>
                  </a:lnTo>
                  <a:lnTo>
                    <a:pt x="53189" y="130750"/>
                  </a:lnTo>
                  <a:lnTo>
                    <a:pt x="64042" y="134016"/>
                  </a:lnTo>
                  <a:lnTo>
                    <a:pt x="75091" y="137230"/>
                  </a:lnTo>
                  <a:lnTo>
                    <a:pt x="86568" y="140475"/>
                  </a:lnTo>
                  <a:lnTo>
                    <a:pt x="98580" y="143775"/>
                  </a:lnTo>
                  <a:lnTo>
                    <a:pt x="110933" y="147129"/>
                  </a:lnTo>
                  <a:lnTo>
                    <a:pt x="123233" y="150526"/>
                  </a:lnTo>
                  <a:lnTo>
                    <a:pt x="135251" y="153957"/>
                  </a:lnTo>
                  <a:lnTo>
                    <a:pt x="146932" y="157412"/>
                  </a:lnTo>
                  <a:lnTo>
                    <a:pt x="158309" y="160884"/>
                  </a:lnTo>
                  <a:lnTo>
                    <a:pt x="169439" y="164372"/>
                  </a:lnTo>
                  <a:lnTo>
                    <a:pt x="180218" y="168038"/>
                  </a:lnTo>
                  <a:lnTo>
                    <a:pt x="190391" y="172184"/>
                  </a:lnTo>
                  <a:lnTo>
                    <a:pt x="199865" y="176943"/>
                  </a:lnTo>
                  <a:lnTo>
                    <a:pt x="208703" y="182446"/>
                  </a:lnTo>
                  <a:lnTo>
                    <a:pt x="217026" y="188897"/>
                  </a:lnTo>
                  <a:lnTo>
                    <a:pt x="224952" y="196318"/>
                  </a:lnTo>
                  <a:lnTo>
                    <a:pt x="232257" y="204742"/>
                  </a:lnTo>
                  <a:lnTo>
                    <a:pt x="238413" y="214300"/>
                  </a:lnTo>
                  <a:lnTo>
                    <a:pt x="243210" y="224943"/>
                  </a:lnTo>
                  <a:lnTo>
                    <a:pt x="246430" y="236174"/>
                  </a:lnTo>
                  <a:lnTo>
                    <a:pt x="247694" y="247171"/>
                  </a:lnTo>
                  <a:lnTo>
                    <a:pt x="246980" y="257485"/>
                  </a:lnTo>
                  <a:lnTo>
                    <a:pt x="244398" y="266865"/>
                  </a:lnTo>
                  <a:lnTo>
                    <a:pt x="240008" y="275093"/>
                  </a:lnTo>
                  <a:lnTo>
                    <a:pt x="234016" y="282176"/>
                  </a:lnTo>
                  <a:lnTo>
                    <a:pt x="226572" y="288120"/>
                  </a:lnTo>
                  <a:lnTo>
                    <a:pt x="217680" y="292829"/>
                  </a:lnTo>
                  <a:lnTo>
                    <a:pt x="207479" y="296373"/>
                  </a:lnTo>
                  <a:lnTo>
                    <a:pt x="196207" y="298942"/>
                  </a:lnTo>
                  <a:lnTo>
                    <a:pt x="184117" y="300758"/>
                  </a:lnTo>
                  <a:lnTo>
                    <a:pt x="171429" y="302021"/>
                  </a:lnTo>
                  <a:lnTo>
                    <a:pt x="158317" y="302888"/>
                  </a:lnTo>
                  <a:lnTo>
                    <a:pt x="144909" y="303478"/>
                  </a:lnTo>
                  <a:lnTo>
                    <a:pt x="131311" y="303878"/>
                  </a:lnTo>
                  <a:lnTo>
                    <a:pt x="118000" y="304148"/>
                  </a:lnTo>
                  <a:lnTo>
                    <a:pt x="104424" y="304359"/>
                  </a:lnTo>
                  <a:lnTo>
                    <a:pt x="88272" y="304531"/>
                  </a:lnTo>
                  <a:lnTo>
                    <a:pt x="65486" y="304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201722" y="2154054"/>
            <a:ext cx="2767522" cy="920268"/>
            <a:chOff x="1201722" y="2154054"/>
            <a:chExt cx="2767522" cy="920268"/>
          </a:xfrm>
        </p:grpSpPr>
        <p:sp>
          <p:nvSpPr>
            <p:cNvPr id="26" name="Freeform 25"/>
            <p:cNvSpPr/>
            <p:nvPr/>
          </p:nvSpPr>
          <p:spPr>
            <a:xfrm>
              <a:off x="1201722" y="2435036"/>
              <a:ext cx="251211" cy="419081"/>
            </a:xfrm>
            <a:custGeom>
              <a:avLst/>
              <a:gdLst/>
              <a:ahLst/>
              <a:cxnLst/>
              <a:rect l="0" t="0" r="0" b="0"/>
              <a:pathLst>
                <a:path w="251211" h="419081">
                  <a:moveTo>
                    <a:pt x="188039" y="197088"/>
                  </a:moveTo>
                  <a:lnTo>
                    <a:pt x="187972" y="185420"/>
                  </a:lnTo>
                  <a:lnTo>
                    <a:pt x="187332" y="174931"/>
                  </a:lnTo>
                  <a:lnTo>
                    <a:pt x="186035" y="164625"/>
                  </a:lnTo>
                  <a:lnTo>
                    <a:pt x="184176" y="154151"/>
                  </a:lnTo>
                  <a:lnTo>
                    <a:pt x="181859" y="143159"/>
                  </a:lnTo>
                  <a:lnTo>
                    <a:pt x="179188" y="131516"/>
                  </a:lnTo>
                  <a:lnTo>
                    <a:pt x="176092" y="119262"/>
                  </a:lnTo>
                  <a:lnTo>
                    <a:pt x="172336" y="106508"/>
                  </a:lnTo>
                  <a:lnTo>
                    <a:pt x="167848" y="93376"/>
                  </a:lnTo>
                  <a:lnTo>
                    <a:pt x="162698" y="80136"/>
                  </a:lnTo>
                  <a:lnTo>
                    <a:pt x="157017" y="67174"/>
                  </a:lnTo>
                  <a:lnTo>
                    <a:pt x="150931" y="54684"/>
                  </a:lnTo>
                  <a:lnTo>
                    <a:pt x="144387" y="42842"/>
                  </a:lnTo>
                  <a:lnTo>
                    <a:pt x="137163" y="31881"/>
                  </a:lnTo>
                  <a:lnTo>
                    <a:pt x="129186" y="21854"/>
                  </a:lnTo>
                  <a:lnTo>
                    <a:pt x="120372" y="13138"/>
                  </a:lnTo>
                  <a:lnTo>
                    <a:pt x="110545" y="6486"/>
                  </a:lnTo>
                  <a:lnTo>
                    <a:pt x="99718" y="2129"/>
                  </a:lnTo>
                  <a:lnTo>
                    <a:pt x="88362" y="0"/>
                  </a:lnTo>
                  <a:lnTo>
                    <a:pt x="77280" y="0"/>
                  </a:lnTo>
                  <a:lnTo>
                    <a:pt x="66910" y="1860"/>
                  </a:lnTo>
                  <a:lnTo>
                    <a:pt x="57491" y="5529"/>
                  </a:lnTo>
                  <a:lnTo>
                    <a:pt x="49237" y="11258"/>
                  </a:lnTo>
                  <a:lnTo>
                    <a:pt x="42132" y="18996"/>
                  </a:lnTo>
                  <a:lnTo>
                    <a:pt x="36005" y="28444"/>
                  </a:lnTo>
                  <a:lnTo>
                    <a:pt x="30639" y="39227"/>
                  </a:lnTo>
                  <a:lnTo>
                    <a:pt x="25837" y="51002"/>
                  </a:lnTo>
                  <a:lnTo>
                    <a:pt x="21439" y="63653"/>
                  </a:lnTo>
                  <a:lnTo>
                    <a:pt x="17324" y="77276"/>
                  </a:lnTo>
                  <a:lnTo>
                    <a:pt x="13409" y="91847"/>
                  </a:lnTo>
                  <a:lnTo>
                    <a:pt x="9795" y="107225"/>
                  </a:lnTo>
                  <a:lnTo>
                    <a:pt x="6748" y="123232"/>
                  </a:lnTo>
                  <a:lnTo>
                    <a:pt x="4367" y="139712"/>
                  </a:lnTo>
                  <a:lnTo>
                    <a:pt x="2599" y="156694"/>
                  </a:lnTo>
                  <a:lnTo>
                    <a:pt x="1330" y="174386"/>
                  </a:lnTo>
                  <a:lnTo>
                    <a:pt x="444" y="192841"/>
                  </a:lnTo>
                  <a:lnTo>
                    <a:pt x="0" y="211812"/>
                  </a:lnTo>
                  <a:lnTo>
                    <a:pt x="227" y="230853"/>
                  </a:lnTo>
                  <a:lnTo>
                    <a:pt x="1194" y="249695"/>
                  </a:lnTo>
                  <a:lnTo>
                    <a:pt x="2826" y="268092"/>
                  </a:lnTo>
                  <a:lnTo>
                    <a:pt x="4992" y="285753"/>
                  </a:lnTo>
                  <a:lnTo>
                    <a:pt x="7565" y="302594"/>
                  </a:lnTo>
                  <a:lnTo>
                    <a:pt x="10597" y="318700"/>
                  </a:lnTo>
                  <a:lnTo>
                    <a:pt x="14311" y="334217"/>
                  </a:lnTo>
                  <a:lnTo>
                    <a:pt x="18772" y="349281"/>
                  </a:lnTo>
                  <a:lnTo>
                    <a:pt x="23903" y="363688"/>
                  </a:lnTo>
                  <a:lnTo>
                    <a:pt x="29572" y="376918"/>
                  </a:lnTo>
                  <a:lnTo>
                    <a:pt x="35654" y="388773"/>
                  </a:lnTo>
                  <a:lnTo>
                    <a:pt x="42366" y="399038"/>
                  </a:lnTo>
                  <a:lnTo>
                    <a:pt x="50235" y="407337"/>
                  </a:lnTo>
                  <a:lnTo>
                    <a:pt x="59453" y="413644"/>
                  </a:lnTo>
                  <a:lnTo>
                    <a:pt x="69746" y="417743"/>
                  </a:lnTo>
                  <a:lnTo>
                    <a:pt x="80572" y="419080"/>
                  </a:lnTo>
                  <a:lnTo>
                    <a:pt x="91548" y="417608"/>
                  </a:lnTo>
                  <a:lnTo>
                    <a:pt x="102170" y="413707"/>
                  </a:lnTo>
                  <a:lnTo>
                    <a:pt x="111764" y="407892"/>
                  </a:lnTo>
                  <a:lnTo>
                    <a:pt x="120061" y="400647"/>
                  </a:lnTo>
                  <a:lnTo>
                    <a:pt x="127139" y="392211"/>
                  </a:lnTo>
                  <a:lnTo>
                    <a:pt x="133216" y="382580"/>
                  </a:lnTo>
                  <a:lnTo>
                    <a:pt x="138531" y="371851"/>
                  </a:lnTo>
                  <a:lnTo>
                    <a:pt x="143290" y="360377"/>
                  </a:lnTo>
                  <a:lnTo>
                    <a:pt x="147656" y="348676"/>
                  </a:lnTo>
                  <a:lnTo>
                    <a:pt x="151743" y="337060"/>
                  </a:lnTo>
                  <a:lnTo>
                    <a:pt x="155473" y="325479"/>
                  </a:lnTo>
                  <a:lnTo>
                    <a:pt x="158599" y="313638"/>
                  </a:lnTo>
                  <a:lnTo>
                    <a:pt x="161038" y="301378"/>
                  </a:lnTo>
                  <a:lnTo>
                    <a:pt x="163015" y="288856"/>
                  </a:lnTo>
                  <a:lnTo>
                    <a:pt x="164956" y="276442"/>
                  </a:lnTo>
                  <a:lnTo>
                    <a:pt x="167111" y="264344"/>
                  </a:lnTo>
                  <a:lnTo>
                    <a:pt x="169391" y="252439"/>
                  </a:lnTo>
                  <a:lnTo>
                    <a:pt x="171468" y="240379"/>
                  </a:lnTo>
                  <a:lnTo>
                    <a:pt x="173158" y="227973"/>
                  </a:lnTo>
                  <a:lnTo>
                    <a:pt x="174274" y="215353"/>
                  </a:lnTo>
                  <a:lnTo>
                    <a:pt x="174567" y="202874"/>
                  </a:lnTo>
                  <a:lnTo>
                    <a:pt x="173980" y="190737"/>
                  </a:lnTo>
                  <a:lnTo>
                    <a:pt x="172619" y="178975"/>
                  </a:lnTo>
                  <a:lnTo>
                    <a:pt x="170642" y="167544"/>
                  </a:lnTo>
                  <a:lnTo>
                    <a:pt x="168200" y="156444"/>
                  </a:lnTo>
                  <a:lnTo>
                    <a:pt x="165277" y="148076"/>
                  </a:lnTo>
                  <a:lnTo>
                    <a:pt x="162312" y="145846"/>
                  </a:lnTo>
                  <a:lnTo>
                    <a:pt x="160142" y="149405"/>
                  </a:lnTo>
                  <a:lnTo>
                    <a:pt x="158758" y="157330"/>
                  </a:lnTo>
                  <a:lnTo>
                    <a:pt x="158074" y="168172"/>
                  </a:lnTo>
                  <a:lnTo>
                    <a:pt x="158194" y="180662"/>
                  </a:lnTo>
                  <a:lnTo>
                    <a:pt x="159119" y="193987"/>
                  </a:lnTo>
                  <a:lnTo>
                    <a:pt x="160737" y="207547"/>
                  </a:lnTo>
                  <a:lnTo>
                    <a:pt x="162901" y="220818"/>
                  </a:lnTo>
                  <a:lnTo>
                    <a:pt x="165477" y="233565"/>
                  </a:lnTo>
                  <a:lnTo>
                    <a:pt x="168513" y="245774"/>
                  </a:lnTo>
                  <a:lnTo>
                    <a:pt x="172229" y="257523"/>
                  </a:lnTo>
                  <a:lnTo>
                    <a:pt x="176693" y="268910"/>
                  </a:lnTo>
                  <a:lnTo>
                    <a:pt x="181826" y="279866"/>
                  </a:lnTo>
                  <a:lnTo>
                    <a:pt x="187496" y="290159"/>
                  </a:lnTo>
                  <a:lnTo>
                    <a:pt x="193575" y="299701"/>
                  </a:lnTo>
                  <a:lnTo>
                    <a:pt x="200115" y="308076"/>
                  </a:lnTo>
                  <a:lnTo>
                    <a:pt x="207336" y="314491"/>
                  </a:lnTo>
                  <a:lnTo>
                    <a:pt x="215341" y="318695"/>
                  </a:lnTo>
                  <a:lnTo>
                    <a:pt x="224317" y="321527"/>
                  </a:lnTo>
                  <a:lnTo>
                    <a:pt x="235560" y="323050"/>
                  </a:lnTo>
                  <a:lnTo>
                    <a:pt x="251210" y="3234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69731" y="2521174"/>
              <a:ext cx="183244" cy="292528"/>
            </a:xfrm>
            <a:custGeom>
              <a:avLst/>
              <a:gdLst/>
              <a:ahLst/>
              <a:cxnLst/>
              <a:rect l="0" t="0" r="0" b="0"/>
              <a:pathLst>
                <a:path w="183244" h="292528">
                  <a:moveTo>
                    <a:pt x="14787" y="68836"/>
                  </a:moveTo>
                  <a:lnTo>
                    <a:pt x="14787" y="80571"/>
                  </a:lnTo>
                  <a:lnTo>
                    <a:pt x="14787" y="91700"/>
                  </a:lnTo>
                  <a:lnTo>
                    <a:pt x="14791" y="103298"/>
                  </a:lnTo>
                  <a:lnTo>
                    <a:pt x="14964" y="115460"/>
                  </a:lnTo>
                  <a:lnTo>
                    <a:pt x="15612" y="128120"/>
                  </a:lnTo>
                  <a:lnTo>
                    <a:pt x="16861" y="141180"/>
                  </a:lnTo>
                  <a:lnTo>
                    <a:pt x="18514" y="154705"/>
                  </a:lnTo>
                  <a:lnTo>
                    <a:pt x="20162" y="168918"/>
                  </a:lnTo>
                  <a:lnTo>
                    <a:pt x="21569" y="183882"/>
                  </a:lnTo>
                  <a:lnTo>
                    <a:pt x="22835" y="199354"/>
                  </a:lnTo>
                  <a:lnTo>
                    <a:pt x="24291" y="214892"/>
                  </a:lnTo>
                  <a:lnTo>
                    <a:pt x="26123" y="230234"/>
                  </a:lnTo>
                  <a:lnTo>
                    <a:pt x="28353" y="245298"/>
                  </a:lnTo>
                  <a:lnTo>
                    <a:pt x="30929" y="260099"/>
                  </a:lnTo>
                  <a:lnTo>
                    <a:pt x="33737" y="274621"/>
                  </a:lnTo>
                  <a:lnTo>
                    <a:pt x="35360" y="286628"/>
                  </a:lnTo>
                  <a:lnTo>
                    <a:pt x="34593" y="292527"/>
                  </a:lnTo>
                  <a:lnTo>
                    <a:pt x="32811" y="292130"/>
                  </a:lnTo>
                  <a:lnTo>
                    <a:pt x="30959" y="287051"/>
                  </a:lnTo>
                  <a:lnTo>
                    <a:pt x="29225" y="279012"/>
                  </a:lnTo>
                  <a:lnTo>
                    <a:pt x="27372" y="269418"/>
                  </a:lnTo>
                  <a:lnTo>
                    <a:pt x="25241" y="259112"/>
                  </a:lnTo>
                  <a:lnTo>
                    <a:pt x="22960" y="248358"/>
                  </a:lnTo>
                  <a:lnTo>
                    <a:pt x="20873" y="237043"/>
                  </a:lnTo>
                  <a:lnTo>
                    <a:pt x="19164" y="225123"/>
                  </a:lnTo>
                  <a:lnTo>
                    <a:pt x="17692" y="212822"/>
                  </a:lnTo>
                  <a:lnTo>
                    <a:pt x="16097" y="200553"/>
                  </a:lnTo>
                  <a:lnTo>
                    <a:pt x="14176" y="188544"/>
                  </a:lnTo>
                  <a:lnTo>
                    <a:pt x="12055" y="176529"/>
                  </a:lnTo>
                  <a:lnTo>
                    <a:pt x="10084" y="163862"/>
                  </a:lnTo>
                  <a:lnTo>
                    <a:pt x="8457" y="150230"/>
                  </a:lnTo>
                  <a:lnTo>
                    <a:pt x="7043" y="135803"/>
                  </a:lnTo>
                  <a:lnTo>
                    <a:pt x="5486" y="121040"/>
                  </a:lnTo>
                  <a:lnTo>
                    <a:pt x="3597" y="106259"/>
                  </a:lnTo>
                  <a:lnTo>
                    <a:pt x="1666" y="91757"/>
                  </a:lnTo>
                  <a:lnTo>
                    <a:pt x="357" y="77874"/>
                  </a:lnTo>
                  <a:lnTo>
                    <a:pt x="0" y="64725"/>
                  </a:lnTo>
                  <a:lnTo>
                    <a:pt x="763" y="52253"/>
                  </a:lnTo>
                  <a:lnTo>
                    <a:pt x="2803" y="40330"/>
                  </a:lnTo>
                  <a:lnTo>
                    <a:pt x="6083" y="28841"/>
                  </a:lnTo>
                  <a:lnTo>
                    <a:pt x="10896" y="18327"/>
                  </a:lnTo>
                  <a:lnTo>
                    <a:pt x="17934" y="9929"/>
                  </a:lnTo>
                  <a:lnTo>
                    <a:pt x="27364" y="4103"/>
                  </a:lnTo>
                  <a:lnTo>
                    <a:pt x="38593" y="837"/>
                  </a:lnTo>
                  <a:lnTo>
                    <a:pt x="50578" y="0"/>
                  </a:lnTo>
                  <a:lnTo>
                    <a:pt x="62630" y="1257"/>
                  </a:lnTo>
                  <a:lnTo>
                    <a:pt x="74294" y="4336"/>
                  </a:lnTo>
                  <a:lnTo>
                    <a:pt x="85192" y="9127"/>
                  </a:lnTo>
                  <a:lnTo>
                    <a:pt x="95219" y="15415"/>
                  </a:lnTo>
                  <a:lnTo>
                    <a:pt x="104460" y="22904"/>
                  </a:lnTo>
                  <a:lnTo>
                    <a:pt x="113067" y="31300"/>
                  </a:lnTo>
                  <a:lnTo>
                    <a:pt x="121195" y="40354"/>
                  </a:lnTo>
                  <a:lnTo>
                    <a:pt x="128809" y="49873"/>
                  </a:lnTo>
                  <a:lnTo>
                    <a:pt x="135705" y="59716"/>
                  </a:lnTo>
                  <a:lnTo>
                    <a:pt x="141827" y="69786"/>
                  </a:lnTo>
                  <a:lnTo>
                    <a:pt x="147262" y="80175"/>
                  </a:lnTo>
                  <a:lnTo>
                    <a:pt x="152146" y="91142"/>
                  </a:lnTo>
                  <a:lnTo>
                    <a:pt x="156618" y="102779"/>
                  </a:lnTo>
                  <a:lnTo>
                    <a:pt x="160792" y="114866"/>
                  </a:lnTo>
                  <a:lnTo>
                    <a:pt x="164755" y="126980"/>
                  </a:lnTo>
                  <a:lnTo>
                    <a:pt x="168568" y="138878"/>
                  </a:lnTo>
                  <a:lnTo>
                    <a:pt x="172113" y="150817"/>
                  </a:lnTo>
                  <a:lnTo>
                    <a:pt x="175114" y="163432"/>
                  </a:lnTo>
                  <a:lnTo>
                    <a:pt x="177464" y="177014"/>
                  </a:lnTo>
                  <a:lnTo>
                    <a:pt x="179215" y="190982"/>
                  </a:lnTo>
                  <a:lnTo>
                    <a:pt x="180662" y="205530"/>
                  </a:lnTo>
                  <a:lnTo>
                    <a:pt x="181932" y="223056"/>
                  </a:lnTo>
                  <a:lnTo>
                    <a:pt x="183243" y="2478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55082" y="2154054"/>
              <a:ext cx="240048" cy="611483"/>
            </a:xfrm>
            <a:custGeom>
              <a:avLst/>
              <a:gdLst/>
              <a:ahLst/>
              <a:cxnLst/>
              <a:rect l="0" t="0" r="0" b="0"/>
              <a:pathLst>
                <a:path w="240048" h="611483">
                  <a:moveTo>
                    <a:pt x="134762" y="520184"/>
                  </a:moveTo>
                  <a:lnTo>
                    <a:pt x="137696" y="511383"/>
                  </a:lnTo>
                  <a:lnTo>
                    <a:pt x="140478" y="503036"/>
                  </a:lnTo>
                  <a:lnTo>
                    <a:pt x="143369" y="494328"/>
                  </a:lnTo>
                  <a:lnTo>
                    <a:pt x="146063" y="484861"/>
                  </a:lnTo>
                  <a:lnTo>
                    <a:pt x="147931" y="474070"/>
                  </a:lnTo>
                  <a:lnTo>
                    <a:pt x="148685" y="461780"/>
                  </a:lnTo>
                  <a:lnTo>
                    <a:pt x="148199" y="448461"/>
                  </a:lnTo>
                  <a:lnTo>
                    <a:pt x="146349" y="434991"/>
                  </a:lnTo>
                  <a:lnTo>
                    <a:pt x="143212" y="421904"/>
                  </a:lnTo>
                  <a:lnTo>
                    <a:pt x="139005" y="409526"/>
                  </a:lnTo>
                  <a:lnTo>
                    <a:pt x="133972" y="398141"/>
                  </a:lnTo>
                  <a:lnTo>
                    <a:pt x="128323" y="387798"/>
                  </a:lnTo>
                  <a:lnTo>
                    <a:pt x="121905" y="378854"/>
                  </a:lnTo>
                  <a:lnTo>
                    <a:pt x="114234" y="372041"/>
                  </a:lnTo>
                  <a:lnTo>
                    <a:pt x="105150" y="367573"/>
                  </a:lnTo>
                  <a:lnTo>
                    <a:pt x="94947" y="365368"/>
                  </a:lnTo>
                  <a:lnTo>
                    <a:pt x="84181" y="365317"/>
                  </a:lnTo>
                  <a:lnTo>
                    <a:pt x="73241" y="367137"/>
                  </a:lnTo>
                  <a:lnTo>
                    <a:pt x="62472" y="370610"/>
                  </a:lnTo>
                  <a:lnTo>
                    <a:pt x="52248" y="375674"/>
                  </a:lnTo>
                  <a:lnTo>
                    <a:pt x="42714" y="382153"/>
                  </a:lnTo>
                  <a:lnTo>
                    <a:pt x="33992" y="389942"/>
                  </a:lnTo>
                  <a:lnTo>
                    <a:pt x="26272" y="399071"/>
                  </a:lnTo>
                  <a:lnTo>
                    <a:pt x="19563" y="409436"/>
                  </a:lnTo>
                  <a:lnTo>
                    <a:pt x="13885" y="420819"/>
                  </a:lnTo>
                  <a:lnTo>
                    <a:pt x="9361" y="432985"/>
                  </a:lnTo>
                  <a:lnTo>
                    <a:pt x="5946" y="445723"/>
                  </a:lnTo>
                  <a:lnTo>
                    <a:pt x="3465" y="458870"/>
                  </a:lnTo>
                  <a:lnTo>
                    <a:pt x="1707" y="472301"/>
                  </a:lnTo>
                  <a:lnTo>
                    <a:pt x="494" y="485928"/>
                  </a:lnTo>
                  <a:lnTo>
                    <a:pt x="0" y="499689"/>
                  </a:lnTo>
                  <a:lnTo>
                    <a:pt x="724" y="513541"/>
                  </a:lnTo>
                  <a:lnTo>
                    <a:pt x="2838" y="527450"/>
                  </a:lnTo>
                  <a:lnTo>
                    <a:pt x="6055" y="541232"/>
                  </a:lnTo>
                  <a:lnTo>
                    <a:pt x="9824" y="554565"/>
                  </a:lnTo>
                  <a:lnTo>
                    <a:pt x="13774" y="567304"/>
                  </a:lnTo>
                  <a:lnTo>
                    <a:pt x="18052" y="579146"/>
                  </a:lnTo>
                  <a:lnTo>
                    <a:pt x="23208" y="589574"/>
                  </a:lnTo>
                  <a:lnTo>
                    <a:pt x="29491" y="598425"/>
                  </a:lnTo>
                  <a:lnTo>
                    <a:pt x="36847" y="605367"/>
                  </a:lnTo>
                  <a:lnTo>
                    <a:pt x="45088" y="609758"/>
                  </a:lnTo>
                  <a:lnTo>
                    <a:pt x="54001" y="611482"/>
                  </a:lnTo>
                  <a:lnTo>
                    <a:pt x="63240" y="610709"/>
                  </a:lnTo>
                  <a:lnTo>
                    <a:pt x="72356" y="607615"/>
                  </a:lnTo>
                  <a:lnTo>
                    <a:pt x="81111" y="602532"/>
                  </a:lnTo>
                  <a:lnTo>
                    <a:pt x="89462" y="595717"/>
                  </a:lnTo>
                  <a:lnTo>
                    <a:pt x="97457" y="587256"/>
                  </a:lnTo>
                  <a:lnTo>
                    <a:pt x="105166" y="577352"/>
                  </a:lnTo>
                  <a:lnTo>
                    <a:pt x="112496" y="566451"/>
                  </a:lnTo>
                  <a:lnTo>
                    <a:pt x="119200" y="555142"/>
                  </a:lnTo>
                  <a:lnTo>
                    <a:pt x="125198" y="543788"/>
                  </a:lnTo>
                  <a:lnTo>
                    <a:pt x="130719" y="532216"/>
                  </a:lnTo>
                  <a:lnTo>
                    <a:pt x="136194" y="519847"/>
                  </a:lnTo>
                  <a:lnTo>
                    <a:pt x="141871" y="506416"/>
                  </a:lnTo>
                  <a:lnTo>
                    <a:pt x="147498" y="492123"/>
                  </a:lnTo>
                  <a:lnTo>
                    <a:pt x="152444" y="477450"/>
                  </a:lnTo>
                  <a:lnTo>
                    <a:pt x="156405" y="462729"/>
                  </a:lnTo>
                  <a:lnTo>
                    <a:pt x="159554" y="448268"/>
                  </a:lnTo>
                  <a:lnTo>
                    <a:pt x="162359" y="434412"/>
                  </a:lnTo>
                  <a:lnTo>
                    <a:pt x="165129" y="421263"/>
                  </a:lnTo>
                  <a:lnTo>
                    <a:pt x="167839" y="408111"/>
                  </a:lnTo>
                  <a:lnTo>
                    <a:pt x="170212" y="393602"/>
                  </a:lnTo>
                  <a:lnTo>
                    <a:pt x="172113" y="377088"/>
                  </a:lnTo>
                  <a:lnTo>
                    <a:pt x="173713" y="358584"/>
                  </a:lnTo>
                  <a:lnTo>
                    <a:pt x="175394" y="338408"/>
                  </a:lnTo>
                  <a:lnTo>
                    <a:pt x="177368" y="316962"/>
                  </a:lnTo>
                  <a:lnTo>
                    <a:pt x="179354" y="295239"/>
                  </a:lnTo>
                  <a:lnTo>
                    <a:pt x="180702" y="274744"/>
                  </a:lnTo>
                  <a:lnTo>
                    <a:pt x="181092" y="256191"/>
                  </a:lnTo>
                  <a:lnTo>
                    <a:pt x="180692" y="239435"/>
                  </a:lnTo>
                  <a:lnTo>
                    <a:pt x="179960" y="223865"/>
                  </a:lnTo>
                  <a:lnTo>
                    <a:pt x="179208" y="208964"/>
                  </a:lnTo>
                  <a:lnTo>
                    <a:pt x="178569" y="193934"/>
                  </a:lnTo>
                  <a:lnTo>
                    <a:pt x="178073" y="177682"/>
                  </a:lnTo>
                  <a:lnTo>
                    <a:pt x="177703" y="159747"/>
                  </a:lnTo>
                  <a:lnTo>
                    <a:pt x="177270" y="140832"/>
                  </a:lnTo>
                  <a:lnTo>
                    <a:pt x="176439" y="122442"/>
                  </a:lnTo>
                  <a:lnTo>
                    <a:pt x="175060" y="105411"/>
                  </a:lnTo>
                  <a:lnTo>
                    <a:pt x="173149" y="89726"/>
                  </a:lnTo>
                  <a:lnTo>
                    <a:pt x="170794" y="74899"/>
                  </a:lnTo>
                  <a:lnTo>
                    <a:pt x="168099" y="60525"/>
                  </a:lnTo>
                  <a:lnTo>
                    <a:pt x="165154" y="46532"/>
                  </a:lnTo>
                  <a:lnTo>
                    <a:pt x="162032" y="33108"/>
                  </a:lnTo>
                  <a:lnTo>
                    <a:pt x="158760" y="20356"/>
                  </a:lnTo>
                  <a:lnTo>
                    <a:pt x="154489" y="9309"/>
                  </a:lnTo>
                  <a:lnTo>
                    <a:pt x="148700" y="2171"/>
                  </a:lnTo>
                  <a:lnTo>
                    <a:pt x="142813" y="0"/>
                  </a:lnTo>
                  <a:lnTo>
                    <a:pt x="137770" y="2287"/>
                  </a:lnTo>
                  <a:lnTo>
                    <a:pt x="133832" y="8058"/>
                  </a:lnTo>
                  <a:lnTo>
                    <a:pt x="130916" y="16711"/>
                  </a:lnTo>
                  <a:lnTo>
                    <a:pt x="128829" y="28122"/>
                  </a:lnTo>
                  <a:lnTo>
                    <a:pt x="127366" y="41991"/>
                  </a:lnTo>
                  <a:lnTo>
                    <a:pt x="126356" y="57532"/>
                  </a:lnTo>
                  <a:lnTo>
                    <a:pt x="125665" y="73653"/>
                  </a:lnTo>
                  <a:lnTo>
                    <a:pt x="125196" y="89681"/>
                  </a:lnTo>
                  <a:lnTo>
                    <a:pt x="124879" y="105359"/>
                  </a:lnTo>
                  <a:lnTo>
                    <a:pt x="124666" y="120647"/>
                  </a:lnTo>
                  <a:lnTo>
                    <a:pt x="124518" y="135596"/>
                  </a:lnTo>
                  <a:lnTo>
                    <a:pt x="124249" y="150281"/>
                  </a:lnTo>
                  <a:lnTo>
                    <a:pt x="123537" y="164769"/>
                  </a:lnTo>
                  <a:lnTo>
                    <a:pt x="122245" y="179116"/>
                  </a:lnTo>
                  <a:lnTo>
                    <a:pt x="120564" y="193365"/>
                  </a:lnTo>
                  <a:lnTo>
                    <a:pt x="118897" y="207546"/>
                  </a:lnTo>
                  <a:lnTo>
                    <a:pt x="117481" y="221681"/>
                  </a:lnTo>
                  <a:lnTo>
                    <a:pt x="116380" y="235783"/>
                  </a:lnTo>
                  <a:lnTo>
                    <a:pt x="115566" y="249864"/>
                  </a:lnTo>
                  <a:lnTo>
                    <a:pt x="114989" y="263932"/>
                  </a:lnTo>
                  <a:lnTo>
                    <a:pt x="114754" y="277989"/>
                  </a:lnTo>
                  <a:lnTo>
                    <a:pt x="115121" y="292040"/>
                  </a:lnTo>
                  <a:lnTo>
                    <a:pt x="116182" y="306087"/>
                  </a:lnTo>
                  <a:lnTo>
                    <a:pt x="117877" y="320131"/>
                  </a:lnTo>
                  <a:lnTo>
                    <a:pt x="120086" y="334172"/>
                  </a:lnTo>
                  <a:lnTo>
                    <a:pt x="122683" y="348209"/>
                  </a:lnTo>
                  <a:lnTo>
                    <a:pt x="125561" y="362076"/>
                  </a:lnTo>
                  <a:lnTo>
                    <a:pt x="128639" y="375467"/>
                  </a:lnTo>
                  <a:lnTo>
                    <a:pt x="131855" y="388252"/>
                  </a:lnTo>
                  <a:lnTo>
                    <a:pt x="135166" y="400465"/>
                  </a:lnTo>
                  <a:lnTo>
                    <a:pt x="138543" y="412207"/>
                  </a:lnTo>
                  <a:lnTo>
                    <a:pt x="141962" y="423589"/>
                  </a:lnTo>
                  <a:lnTo>
                    <a:pt x="145412" y="434709"/>
                  </a:lnTo>
                  <a:lnTo>
                    <a:pt x="148881" y="445642"/>
                  </a:lnTo>
                  <a:lnTo>
                    <a:pt x="152364" y="456446"/>
                  </a:lnTo>
                  <a:lnTo>
                    <a:pt x="155855" y="467161"/>
                  </a:lnTo>
                  <a:lnTo>
                    <a:pt x="159352" y="477815"/>
                  </a:lnTo>
                  <a:lnTo>
                    <a:pt x="162863" y="488432"/>
                  </a:lnTo>
                  <a:lnTo>
                    <a:pt x="166713" y="499191"/>
                  </a:lnTo>
                  <a:lnTo>
                    <a:pt x="171516" y="510405"/>
                  </a:lnTo>
                  <a:lnTo>
                    <a:pt x="177529" y="522198"/>
                  </a:lnTo>
                  <a:lnTo>
                    <a:pt x="184688" y="534051"/>
                  </a:lnTo>
                  <a:lnTo>
                    <a:pt x="192790" y="544942"/>
                  </a:lnTo>
                  <a:lnTo>
                    <a:pt x="201597" y="554370"/>
                  </a:lnTo>
                  <a:lnTo>
                    <a:pt x="210459" y="562194"/>
                  </a:lnTo>
                  <a:lnTo>
                    <a:pt x="219193" y="569147"/>
                  </a:lnTo>
                  <a:lnTo>
                    <a:pt x="228562" y="575833"/>
                  </a:lnTo>
                  <a:lnTo>
                    <a:pt x="240047" y="583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96362" y="2242570"/>
              <a:ext cx="198892" cy="431643"/>
            </a:xfrm>
            <a:custGeom>
              <a:avLst/>
              <a:gdLst/>
              <a:ahLst/>
              <a:cxnLst/>
              <a:rect l="0" t="0" r="0" b="0"/>
              <a:pathLst>
                <a:path w="198892" h="431643">
                  <a:moveTo>
                    <a:pt x="40964" y="0"/>
                  </a:moveTo>
                  <a:lnTo>
                    <a:pt x="38097" y="14669"/>
                  </a:lnTo>
                  <a:lnTo>
                    <a:pt x="35955" y="28580"/>
                  </a:lnTo>
                  <a:lnTo>
                    <a:pt x="34348" y="43068"/>
                  </a:lnTo>
                  <a:lnTo>
                    <a:pt x="32995" y="57924"/>
                  </a:lnTo>
                  <a:lnTo>
                    <a:pt x="31498" y="72453"/>
                  </a:lnTo>
                  <a:lnTo>
                    <a:pt x="29647" y="86280"/>
                  </a:lnTo>
                  <a:lnTo>
                    <a:pt x="27407" y="99837"/>
                  </a:lnTo>
                  <a:lnTo>
                    <a:pt x="24826" y="114145"/>
                  </a:lnTo>
                  <a:lnTo>
                    <a:pt x="21981" y="129728"/>
                  </a:lnTo>
                  <a:lnTo>
                    <a:pt x="19105" y="146296"/>
                  </a:lnTo>
                  <a:lnTo>
                    <a:pt x="16560" y="163043"/>
                  </a:lnTo>
                  <a:lnTo>
                    <a:pt x="14516" y="179468"/>
                  </a:lnTo>
                  <a:lnTo>
                    <a:pt x="12806" y="195736"/>
                  </a:lnTo>
                  <a:lnTo>
                    <a:pt x="11043" y="212476"/>
                  </a:lnTo>
                  <a:lnTo>
                    <a:pt x="9008" y="230033"/>
                  </a:lnTo>
                  <a:lnTo>
                    <a:pt x="6808" y="248433"/>
                  </a:lnTo>
                  <a:lnTo>
                    <a:pt x="4785" y="267557"/>
                  </a:lnTo>
                  <a:lnTo>
                    <a:pt x="3127" y="287235"/>
                  </a:lnTo>
                  <a:lnTo>
                    <a:pt x="1861" y="306993"/>
                  </a:lnTo>
                  <a:lnTo>
                    <a:pt x="936" y="326099"/>
                  </a:lnTo>
                  <a:lnTo>
                    <a:pt x="285" y="344198"/>
                  </a:lnTo>
                  <a:lnTo>
                    <a:pt x="0" y="361129"/>
                  </a:lnTo>
                  <a:lnTo>
                    <a:pt x="334" y="376741"/>
                  </a:lnTo>
                  <a:lnTo>
                    <a:pt x="1390" y="391082"/>
                  </a:lnTo>
                  <a:lnTo>
                    <a:pt x="3762" y="403866"/>
                  </a:lnTo>
                  <a:lnTo>
                    <a:pt x="8554" y="414411"/>
                  </a:lnTo>
                  <a:lnTo>
                    <a:pt x="16148" y="422534"/>
                  </a:lnTo>
                  <a:lnTo>
                    <a:pt x="25978" y="428176"/>
                  </a:lnTo>
                  <a:lnTo>
                    <a:pt x="36942" y="431156"/>
                  </a:lnTo>
                  <a:lnTo>
                    <a:pt x="48274" y="431642"/>
                  </a:lnTo>
                  <a:lnTo>
                    <a:pt x="59606" y="430055"/>
                  </a:lnTo>
                  <a:lnTo>
                    <a:pt x="70806" y="426873"/>
                  </a:lnTo>
                  <a:lnTo>
                    <a:pt x="81850" y="422523"/>
                  </a:lnTo>
                  <a:lnTo>
                    <a:pt x="92755" y="417506"/>
                  </a:lnTo>
                  <a:lnTo>
                    <a:pt x="103551" y="412380"/>
                  </a:lnTo>
                  <a:lnTo>
                    <a:pt x="114267" y="407453"/>
                  </a:lnTo>
                  <a:lnTo>
                    <a:pt x="124923" y="402655"/>
                  </a:lnTo>
                  <a:lnTo>
                    <a:pt x="135540" y="397666"/>
                  </a:lnTo>
                  <a:lnTo>
                    <a:pt x="146118" y="392311"/>
                  </a:lnTo>
                  <a:lnTo>
                    <a:pt x="156407" y="386678"/>
                  </a:lnTo>
                  <a:lnTo>
                    <a:pt x="167014" y="380388"/>
                  </a:lnTo>
                  <a:lnTo>
                    <a:pt x="179991" y="371768"/>
                  </a:lnTo>
                  <a:lnTo>
                    <a:pt x="198891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05741" y="2389969"/>
              <a:ext cx="168457" cy="42114"/>
            </a:xfrm>
            <a:custGeom>
              <a:avLst/>
              <a:gdLst/>
              <a:ahLst/>
              <a:cxnLst/>
              <a:rect l="0" t="0" r="0" b="0"/>
              <a:pathLst>
                <a:path w="168457" h="42114">
                  <a:moveTo>
                    <a:pt x="168456" y="0"/>
                  </a:moveTo>
                  <a:lnTo>
                    <a:pt x="156787" y="2933"/>
                  </a:lnTo>
                  <a:lnTo>
                    <a:pt x="146299" y="5716"/>
                  </a:lnTo>
                  <a:lnTo>
                    <a:pt x="135997" y="8615"/>
                  </a:lnTo>
                  <a:lnTo>
                    <a:pt x="125696" y="11656"/>
                  </a:lnTo>
                  <a:lnTo>
                    <a:pt x="115352" y="14821"/>
                  </a:lnTo>
                  <a:lnTo>
                    <a:pt x="104962" y="18085"/>
                  </a:lnTo>
                  <a:lnTo>
                    <a:pt x="94534" y="21423"/>
                  </a:lnTo>
                  <a:lnTo>
                    <a:pt x="84076" y="24814"/>
                  </a:lnTo>
                  <a:lnTo>
                    <a:pt x="73596" y="28238"/>
                  </a:lnTo>
                  <a:lnTo>
                    <a:pt x="62978" y="31532"/>
                  </a:lnTo>
                  <a:lnTo>
                    <a:pt x="50625" y="34714"/>
                  </a:lnTo>
                  <a:lnTo>
                    <a:pt x="32099" y="38063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37326" y="2168870"/>
              <a:ext cx="231628" cy="94757"/>
            </a:xfrm>
            <a:custGeom>
              <a:avLst/>
              <a:gdLst/>
              <a:ahLst/>
              <a:cxnLst/>
              <a:rect l="0" t="0" r="0" b="0"/>
              <a:pathLst>
                <a:path w="231628" h="94757">
                  <a:moveTo>
                    <a:pt x="231627" y="0"/>
                  </a:moveTo>
                  <a:lnTo>
                    <a:pt x="222826" y="2934"/>
                  </a:lnTo>
                  <a:lnTo>
                    <a:pt x="214479" y="5716"/>
                  </a:lnTo>
                  <a:lnTo>
                    <a:pt x="205775" y="8616"/>
                  </a:lnTo>
                  <a:lnTo>
                    <a:pt x="196482" y="11656"/>
                  </a:lnTo>
                  <a:lnTo>
                    <a:pt x="186338" y="14821"/>
                  </a:lnTo>
                  <a:lnTo>
                    <a:pt x="175298" y="18085"/>
                  </a:lnTo>
                  <a:lnTo>
                    <a:pt x="163631" y="21423"/>
                  </a:lnTo>
                  <a:lnTo>
                    <a:pt x="151809" y="24814"/>
                  </a:lnTo>
                  <a:lnTo>
                    <a:pt x="140115" y="28248"/>
                  </a:lnTo>
                  <a:lnTo>
                    <a:pt x="128486" y="31875"/>
                  </a:lnTo>
                  <a:lnTo>
                    <a:pt x="116612" y="35996"/>
                  </a:lnTo>
                  <a:lnTo>
                    <a:pt x="104326" y="40734"/>
                  </a:lnTo>
                  <a:lnTo>
                    <a:pt x="91617" y="46052"/>
                  </a:lnTo>
                  <a:lnTo>
                    <a:pt x="78547" y="51847"/>
                  </a:lnTo>
                  <a:lnTo>
                    <a:pt x="65207" y="58000"/>
                  </a:lnTo>
                  <a:lnTo>
                    <a:pt x="52087" y="64303"/>
                  </a:lnTo>
                  <a:lnTo>
                    <a:pt x="38666" y="71180"/>
                  </a:lnTo>
                  <a:lnTo>
                    <a:pt x="22648" y="8035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32288" y="2461564"/>
              <a:ext cx="184065" cy="207828"/>
            </a:xfrm>
            <a:custGeom>
              <a:avLst/>
              <a:gdLst/>
              <a:ahLst/>
              <a:cxnLst/>
              <a:rect l="0" t="0" r="0" b="0"/>
              <a:pathLst>
                <a:path w="184065" h="207828">
                  <a:moveTo>
                    <a:pt x="163007" y="23161"/>
                  </a:moveTo>
                  <a:lnTo>
                    <a:pt x="154139" y="17361"/>
                  </a:lnTo>
                  <a:lnTo>
                    <a:pt x="145152" y="12436"/>
                  </a:lnTo>
                  <a:lnTo>
                    <a:pt x="135161" y="7943"/>
                  </a:lnTo>
                  <a:lnTo>
                    <a:pt x="124353" y="4068"/>
                  </a:lnTo>
                  <a:lnTo>
                    <a:pt x="113190" y="1351"/>
                  </a:lnTo>
                  <a:lnTo>
                    <a:pt x="101985" y="0"/>
                  </a:lnTo>
                  <a:lnTo>
                    <a:pt x="90873" y="71"/>
                  </a:lnTo>
                  <a:lnTo>
                    <a:pt x="79888" y="1637"/>
                  </a:lnTo>
                  <a:lnTo>
                    <a:pt x="69027" y="4585"/>
                  </a:lnTo>
                  <a:lnTo>
                    <a:pt x="58430" y="8835"/>
                  </a:lnTo>
                  <a:lnTo>
                    <a:pt x="48381" y="14427"/>
                  </a:lnTo>
                  <a:lnTo>
                    <a:pt x="38994" y="21261"/>
                  </a:lnTo>
                  <a:lnTo>
                    <a:pt x="30384" y="29119"/>
                  </a:lnTo>
                  <a:lnTo>
                    <a:pt x="22746" y="37763"/>
                  </a:lnTo>
                  <a:lnTo>
                    <a:pt x="16095" y="46993"/>
                  </a:lnTo>
                  <a:lnTo>
                    <a:pt x="10458" y="56970"/>
                  </a:lnTo>
                  <a:lnTo>
                    <a:pt x="5962" y="68184"/>
                  </a:lnTo>
                  <a:lnTo>
                    <a:pt x="2576" y="80801"/>
                  </a:lnTo>
                  <a:lnTo>
                    <a:pt x="452" y="94530"/>
                  </a:lnTo>
                  <a:lnTo>
                    <a:pt x="0" y="108815"/>
                  </a:lnTo>
                  <a:lnTo>
                    <a:pt x="1295" y="123268"/>
                  </a:lnTo>
                  <a:lnTo>
                    <a:pt x="4283" y="137378"/>
                  </a:lnTo>
                  <a:lnTo>
                    <a:pt x="8954" y="150466"/>
                  </a:lnTo>
                  <a:lnTo>
                    <a:pt x="15134" y="162258"/>
                  </a:lnTo>
                  <a:lnTo>
                    <a:pt x="22535" y="172666"/>
                  </a:lnTo>
                  <a:lnTo>
                    <a:pt x="30866" y="181600"/>
                  </a:lnTo>
                  <a:lnTo>
                    <a:pt x="39882" y="189164"/>
                  </a:lnTo>
                  <a:lnTo>
                    <a:pt x="49714" y="195433"/>
                  </a:lnTo>
                  <a:lnTo>
                    <a:pt x="60830" y="200362"/>
                  </a:lnTo>
                  <a:lnTo>
                    <a:pt x="73377" y="204048"/>
                  </a:lnTo>
                  <a:lnTo>
                    <a:pt x="86888" y="206543"/>
                  </a:lnTo>
                  <a:lnTo>
                    <a:pt x="100497" y="207778"/>
                  </a:lnTo>
                  <a:lnTo>
                    <a:pt x="113680" y="207827"/>
                  </a:lnTo>
                  <a:lnTo>
                    <a:pt x="126125" y="206725"/>
                  </a:lnTo>
                  <a:lnTo>
                    <a:pt x="137556" y="204390"/>
                  </a:lnTo>
                  <a:lnTo>
                    <a:pt x="147934" y="200903"/>
                  </a:lnTo>
                  <a:lnTo>
                    <a:pt x="157102" y="196764"/>
                  </a:lnTo>
                  <a:lnTo>
                    <a:pt x="165575" y="192400"/>
                  </a:lnTo>
                  <a:lnTo>
                    <a:pt x="174101" y="187431"/>
                  </a:lnTo>
                  <a:lnTo>
                    <a:pt x="184064" y="181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67620" y="2442586"/>
              <a:ext cx="139038" cy="187467"/>
            </a:xfrm>
            <a:custGeom>
              <a:avLst/>
              <a:gdLst/>
              <a:ahLst/>
              <a:cxnLst/>
              <a:rect l="0" t="0" r="0" b="0"/>
              <a:pathLst>
                <a:path w="139038" h="187467">
                  <a:moveTo>
                    <a:pt x="127716" y="21082"/>
                  </a:moveTo>
                  <a:lnTo>
                    <a:pt x="121782" y="15281"/>
                  </a:lnTo>
                  <a:lnTo>
                    <a:pt x="115577" y="10357"/>
                  </a:lnTo>
                  <a:lnTo>
                    <a:pt x="108481" y="5869"/>
                  </a:lnTo>
                  <a:lnTo>
                    <a:pt x="100541" y="2166"/>
                  </a:lnTo>
                  <a:lnTo>
                    <a:pt x="91895" y="97"/>
                  </a:lnTo>
                  <a:lnTo>
                    <a:pt x="82705" y="0"/>
                  </a:lnTo>
                  <a:lnTo>
                    <a:pt x="73278" y="1897"/>
                  </a:lnTo>
                  <a:lnTo>
                    <a:pt x="64037" y="5760"/>
                  </a:lnTo>
                  <a:lnTo>
                    <a:pt x="55197" y="11359"/>
                  </a:lnTo>
                  <a:lnTo>
                    <a:pt x="46789" y="18354"/>
                  </a:lnTo>
                  <a:lnTo>
                    <a:pt x="38756" y="26403"/>
                  </a:lnTo>
                  <a:lnTo>
                    <a:pt x="31022" y="35217"/>
                  </a:lnTo>
                  <a:lnTo>
                    <a:pt x="23674" y="44573"/>
                  </a:lnTo>
                  <a:lnTo>
                    <a:pt x="16959" y="54304"/>
                  </a:lnTo>
                  <a:lnTo>
                    <a:pt x="10967" y="64299"/>
                  </a:lnTo>
                  <a:lnTo>
                    <a:pt x="5960" y="74638"/>
                  </a:lnTo>
                  <a:lnTo>
                    <a:pt x="2427" y="85571"/>
                  </a:lnTo>
                  <a:lnTo>
                    <a:pt x="498" y="97185"/>
                  </a:lnTo>
                  <a:lnTo>
                    <a:pt x="0" y="109257"/>
                  </a:lnTo>
                  <a:lnTo>
                    <a:pt x="646" y="121360"/>
                  </a:lnTo>
                  <a:lnTo>
                    <a:pt x="2156" y="133238"/>
                  </a:lnTo>
                  <a:lnTo>
                    <a:pt x="4455" y="144654"/>
                  </a:lnTo>
                  <a:lnTo>
                    <a:pt x="7667" y="155321"/>
                  </a:lnTo>
                  <a:lnTo>
                    <a:pt x="11798" y="165146"/>
                  </a:lnTo>
                  <a:lnTo>
                    <a:pt x="17045" y="173725"/>
                  </a:lnTo>
                  <a:lnTo>
                    <a:pt x="23856" y="180286"/>
                  </a:lnTo>
                  <a:lnTo>
                    <a:pt x="32332" y="184585"/>
                  </a:lnTo>
                  <a:lnTo>
                    <a:pt x="42280" y="186846"/>
                  </a:lnTo>
                  <a:lnTo>
                    <a:pt x="53399" y="187466"/>
                  </a:lnTo>
                  <a:lnTo>
                    <a:pt x="65387" y="186836"/>
                  </a:lnTo>
                  <a:lnTo>
                    <a:pt x="77672" y="184807"/>
                  </a:lnTo>
                  <a:lnTo>
                    <a:pt x="89451" y="180719"/>
                  </a:lnTo>
                  <a:lnTo>
                    <a:pt x="100326" y="174378"/>
                  </a:lnTo>
                  <a:lnTo>
                    <a:pt x="110100" y="166018"/>
                  </a:lnTo>
                  <a:lnTo>
                    <a:pt x="118599" y="156041"/>
                  </a:lnTo>
                  <a:lnTo>
                    <a:pt x="125864" y="144847"/>
                  </a:lnTo>
                  <a:lnTo>
                    <a:pt x="131761" y="132772"/>
                  </a:lnTo>
                  <a:lnTo>
                    <a:pt x="135907" y="120076"/>
                  </a:lnTo>
                  <a:lnTo>
                    <a:pt x="138255" y="106954"/>
                  </a:lnTo>
                  <a:lnTo>
                    <a:pt x="139037" y="93704"/>
                  </a:lnTo>
                  <a:lnTo>
                    <a:pt x="138583" y="80729"/>
                  </a:lnTo>
                  <a:lnTo>
                    <a:pt x="137202" y="68227"/>
                  </a:lnTo>
                  <a:lnTo>
                    <a:pt x="134990" y="56374"/>
                  </a:lnTo>
                  <a:lnTo>
                    <a:pt x="131835" y="45405"/>
                  </a:lnTo>
                  <a:lnTo>
                    <a:pt x="127762" y="35369"/>
                  </a:lnTo>
                  <a:lnTo>
                    <a:pt x="123212" y="26447"/>
                  </a:lnTo>
                  <a:lnTo>
                    <a:pt x="118520" y="18173"/>
                  </a:lnTo>
                  <a:lnTo>
                    <a:pt x="113275" y="9817"/>
                  </a:lnTo>
                  <a:lnTo>
                    <a:pt x="106659" y="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79565" y="2421892"/>
              <a:ext cx="189514" cy="205517"/>
            </a:xfrm>
            <a:custGeom>
              <a:avLst/>
              <a:gdLst/>
              <a:ahLst/>
              <a:cxnLst/>
              <a:rect l="0" t="0" r="0" b="0"/>
              <a:pathLst>
                <a:path w="189514" h="205517">
                  <a:moveTo>
                    <a:pt x="0" y="83890"/>
                  </a:moveTo>
                  <a:lnTo>
                    <a:pt x="5800" y="95558"/>
                  </a:lnTo>
                  <a:lnTo>
                    <a:pt x="10724" y="106047"/>
                  </a:lnTo>
                  <a:lnTo>
                    <a:pt x="15227" y="116358"/>
                  </a:lnTo>
                  <a:lnTo>
                    <a:pt x="19448" y="127005"/>
                  </a:lnTo>
                  <a:lnTo>
                    <a:pt x="23461" y="138645"/>
                  </a:lnTo>
                  <a:lnTo>
                    <a:pt x="27323" y="151532"/>
                  </a:lnTo>
                  <a:lnTo>
                    <a:pt x="31075" y="165266"/>
                  </a:lnTo>
                  <a:lnTo>
                    <a:pt x="34751" y="179020"/>
                  </a:lnTo>
                  <a:lnTo>
                    <a:pt x="38316" y="192232"/>
                  </a:lnTo>
                  <a:lnTo>
                    <a:pt x="39796" y="202197"/>
                  </a:lnTo>
                  <a:lnTo>
                    <a:pt x="37476" y="205516"/>
                  </a:lnTo>
                  <a:lnTo>
                    <a:pt x="33179" y="202970"/>
                  </a:lnTo>
                  <a:lnTo>
                    <a:pt x="28089" y="196195"/>
                  </a:lnTo>
                  <a:lnTo>
                    <a:pt x="22904" y="186307"/>
                  </a:lnTo>
                  <a:lnTo>
                    <a:pt x="17950" y="174128"/>
                  </a:lnTo>
                  <a:lnTo>
                    <a:pt x="13478" y="160293"/>
                  </a:lnTo>
                  <a:lnTo>
                    <a:pt x="9775" y="145288"/>
                  </a:lnTo>
                  <a:lnTo>
                    <a:pt x="6921" y="129478"/>
                  </a:lnTo>
                  <a:lnTo>
                    <a:pt x="4987" y="113445"/>
                  </a:lnTo>
                  <a:lnTo>
                    <a:pt x="4130" y="97981"/>
                  </a:lnTo>
                  <a:lnTo>
                    <a:pt x="4335" y="83469"/>
                  </a:lnTo>
                  <a:lnTo>
                    <a:pt x="5607" y="69927"/>
                  </a:lnTo>
                  <a:lnTo>
                    <a:pt x="8055" y="57210"/>
                  </a:lnTo>
                  <a:lnTo>
                    <a:pt x="11636" y="45142"/>
                  </a:lnTo>
                  <a:lnTo>
                    <a:pt x="16498" y="33883"/>
                  </a:lnTo>
                  <a:lnTo>
                    <a:pt x="23042" y="23912"/>
                  </a:lnTo>
                  <a:lnTo>
                    <a:pt x="31332" y="15396"/>
                  </a:lnTo>
                  <a:lnTo>
                    <a:pt x="40982" y="8523"/>
                  </a:lnTo>
                  <a:lnTo>
                    <a:pt x="51369" y="3654"/>
                  </a:lnTo>
                  <a:lnTo>
                    <a:pt x="62052" y="799"/>
                  </a:lnTo>
                  <a:lnTo>
                    <a:pt x="72646" y="0"/>
                  </a:lnTo>
                  <a:lnTo>
                    <a:pt x="82752" y="1501"/>
                  </a:lnTo>
                  <a:lnTo>
                    <a:pt x="92207" y="5213"/>
                  </a:lnTo>
                  <a:lnTo>
                    <a:pt x="100876" y="10787"/>
                  </a:lnTo>
                  <a:lnTo>
                    <a:pt x="108561" y="17808"/>
                  </a:lnTo>
                  <a:lnTo>
                    <a:pt x="115256" y="25896"/>
                  </a:lnTo>
                  <a:lnTo>
                    <a:pt x="121263" y="34748"/>
                  </a:lnTo>
                  <a:lnTo>
                    <a:pt x="127072" y="44133"/>
                  </a:lnTo>
                  <a:lnTo>
                    <a:pt x="132983" y="53888"/>
                  </a:lnTo>
                  <a:lnTo>
                    <a:pt x="138938" y="63895"/>
                  </a:lnTo>
                  <a:lnTo>
                    <a:pt x="144637" y="74072"/>
                  </a:lnTo>
                  <a:lnTo>
                    <a:pt x="149916" y="84365"/>
                  </a:lnTo>
                  <a:lnTo>
                    <a:pt x="154766" y="94736"/>
                  </a:lnTo>
                  <a:lnTo>
                    <a:pt x="159250" y="105159"/>
                  </a:lnTo>
                  <a:lnTo>
                    <a:pt x="163449" y="115617"/>
                  </a:lnTo>
                  <a:lnTo>
                    <a:pt x="167438" y="126098"/>
                  </a:lnTo>
                  <a:lnTo>
                    <a:pt x="171277" y="136595"/>
                  </a:lnTo>
                  <a:lnTo>
                    <a:pt x="175007" y="147089"/>
                  </a:lnTo>
                  <a:lnTo>
                    <a:pt x="178508" y="157122"/>
                  </a:lnTo>
                  <a:lnTo>
                    <a:pt x="181852" y="166786"/>
                  </a:lnTo>
                  <a:lnTo>
                    <a:pt x="185334" y="176930"/>
                  </a:lnTo>
                  <a:lnTo>
                    <a:pt x="189513" y="189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94603" y="2421554"/>
              <a:ext cx="165944" cy="224061"/>
            </a:xfrm>
            <a:custGeom>
              <a:avLst/>
              <a:gdLst/>
              <a:ahLst/>
              <a:cxnLst/>
              <a:rect l="0" t="0" r="0" b="0"/>
              <a:pathLst>
                <a:path w="165944" h="224061">
                  <a:moveTo>
                    <a:pt x="121873" y="21057"/>
                  </a:moveTo>
                  <a:lnTo>
                    <a:pt x="113005" y="18257"/>
                  </a:lnTo>
                  <a:lnTo>
                    <a:pt x="104018" y="16756"/>
                  </a:lnTo>
                  <a:lnTo>
                    <a:pt x="94032" y="16454"/>
                  </a:lnTo>
                  <a:lnTo>
                    <a:pt x="83397" y="17306"/>
                  </a:lnTo>
                  <a:lnTo>
                    <a:pt x="72882" y="19422"/>
                  </a:lnTo>
                  <a:lnTo>
                    <a:pt x="62930" y="22744"/>
                  </a:lnTo>
                  <a:lnTo>
                    <a:pt x="53644" y="27079"/>
                  </a:lnTo>
                  <a:lnTo>
                    <a:pt x="44956" y="32198"/>
                  </a:lnTo>
                  <a:lnTo>
                    <a:pt x="36750" y="37901"/>
                  </a:lnTo>
                  <a:lnTo>
                    <a:pt x="29072" y="44185"/>
                  </a:lnTo>
                  <a:lnTo>
                    <a:pt x="22127" y="51234"/>
                  </a:lnTo>
                  <a:lnTo>
                    <a:pt x="15974" y="59097"/>
                  </a:lnTo>
                  <a:lnTo>
                    <a:pt x="10687" y="68004"/>
                  </a:lnTo>
                  <a:lnTo>
                    <a:pt x="6433" y="78427"/>
                  </a:lnTo>
                  <a:lnTo>
                    <a:pt x="3207" y="90476"/>
                  </a:lnTo>
                  <a:lnTo>
                    <a:pt x="1024" y="103806"/>
                  </a:lnTo>
                  <a:lnTo>
                    <a:pt x="0" y="117818"/>
                  </a:lnTo>
                  <a:lnTo>
                    <a:pt x="93" y="132082"/>
                  </a:lnTo>
                  <a:lnTo>
                    <a:pt x="1289" y="146065"/>
                  </a:lnTo>
                  <a:lnTo>
                    <a:pt x="3687" y="159066"/>
                  </a:lnTo>
                  <a:lnTo>
                    <a:pt x="7226" y="170805"/>
                  </a:lnTo>
                  <a:lnTo>
                    <a:pt x="11720" y="181347"/>
                  </a:lnTo>
                  <a:lnTo>
                    <a:pt x="16953" y="190903"/>
                  </a:lnTo>
                  <a:lnTo>
                    <a:pt x="22739" y="199698"/>
                  </a:lnTo>
                  <a:lnTo>
                    <a:pt x="29251" y="207607"/>
                  </a:lnTo>
                  <a:lnTo>
                    <a:pt x="36985" y="214177"/>
                  </a:lnTo>
                  <a:lnTo>
                    <a:pt x="46113" y="219256"/>
                  </a:lnTo>
                  <a:lnTo>
                    <a:pt x="56345" y="222668"/>
                  </a:lnTo>
                  <a:lnTo>
                    <a:pt x="67130" y="224060"/>
                  </a:lnTo>
                  <a:lnTo>
                    <a:pt x="78084" y="223437"/>
                  </a:lnTo>
                  <a:lnTo>
                    <a:pt x="88861" y="221086"/>
                  </a:lnTo>
                  <a:lnTo>
                    <a:pt x="99090" y="217382"/>
                  </a:lnTo>
                  <a:lnTo>
                    <a:pt x="108632" y="212669"/>
                  </a:lnTo>
                  <a:lnTo>
                    <a:pt x="117530" y="207067"/>
                  </a:lnTo>
                  <a:lnTo>
                    <a:pt x="125900" y="200485"/>
                  </a:lnTo>
                  <a:lnTo>
                    <a:pt x="133860" y="192938"/>
                  </a:lnTo>
                  <a:lnTo>
                    <a:pt x="141191" y="184244"/>
                  </a:lnTo>
                  <a:lnTo>
                    <a:pt x="147363" y="173966"/>
                  </a:lnTo>
                  <a:lnTo>
                    <a:pt x="152186" y="162017"/>
                  </a:lnTo>
                  <a:lnTo>
                    <a:pt x="155934" y="148924"/>
                  </a:lnTo>
                  <a:lnTo>
                    <a:pt x="159148" y="135605"/>
                  </a:lnTo>
                  <a:lnTo>
                    <a:pt x="162188" y="122613"/>
                  </a:lnTo>
                  <a:lnTo>
                    <a:pt x="164740" y="110130"/>
                  </a:lnTo>
                  <a:lnTo>
                    <a:pt x="165943" y="98141"/>
                  </a:lnTo>
                  <a:lnTo>
                    <a:pt x="165418" y="86561"/>
                  </a:lnTo>
                  <a:lnTo>
                    <a:pt x="163251" y="75292"/>
                  </a:lnTo>
                  <a:lnTo>
                    <a:pt x="159730" y="64251"/>
                  </a:lnTo>
                  <a:lnTo>
                    <a:pt x="155173" y="53381"/>
                  </a:lnTo>
                  <a:lnTo>
                    <a:pt x="149780" y="42893"/>
                  </a:lnTo>
                  <a:lnTo>
                    <a:pt x="142884" y="32130"/>
                  </a:lnTo>
                  <a:lnTo>
                    <a:pt x="131649" y="19024"/>
                  </a:lnTo>
                  <a:lnTo>
                    <a:pt x="1113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11233" y="2370698"/>
              <a:ext cx="294799" cy="208784"/>
            </a:xfrm>
            <a:custGeom>
              <a:avLst/>
              <a:gdLst/>
              <a:ahLst/>
              <a:cxnLst/>
              <a:rect l="0" t="0" r="0" b="0"/>
              <a:pathLst>
                <a:path w="294799" h="208784">
                  <a:moveTo>
                    <a:pt x="0" y="82441"/>
                  </a:moveTo>
                  <a:lnTo>
                    <a:pt x="67" y="94243"/>
                  </a:lnTo>
                  <a:lnTo>
                    <a:pt x="707" y="106013"/>
                  </a:lnTo>
                  <a:lnTo>
                    <a:pt x="1999" y="118908"/>
                  </a:lnTo>
                  <a:lnTo>
                    <a:pt x="3686" y="132928"/>
                  </a:lnTo>
                  <a:lnTo>
                    <a:pt x="5354" y="147905"/>
                  </a:lnTo>
                  <a:lnTo>
                    <a:pt x="6742" y="163502"/>
                  </a:lnTo>
                  <a:lnTo>
                    <a:pt x="6909" y="175134"/>
                  </a:lnTo>
                  <a:lnTo>
                    <a:pt x="5495" y="177456"/>
                  </a:lnTo>
                  <a:lnTo>
                    <a:pt x="3924" y="172495"/>
                  </a:lnTo>
                  <a:lnTo>
                    <a:pt x="2698" y="163050"/>
                  </a:lnTo>
                  <a:lnTo>
                    <a:pt x="1828" y="151185"/>
                  </a:lnTo>
                  <a:lnTo>
                    <a:pt x="1235" y="138121"/>
                  </a:lnTo>
                  <a:lnTo>
                    <a:pt x="1003" y="124658"/>
                  </a:lnTo>
                  <a:lnTo>
                    <a:pt x="1378" y="111413"/>
                  </a:lnTo>
                  <a:lnTo>
                    <a:pt x="2448" y="98660"/>
                  </a:lnTo>
                  <a:lnTo>
                    <a:pt x="4151" y="86268"/>
                  </a:lnTo>
                  <a:lnTo>
                    <a:pt x="6366" y="73859"/>
                  </a:lnTo>
                  <a:lnTo>
                    <a:pt x="8981" y="61223"/>
                  </a:lnTo>
                  <a:lnTo>
                    <a:pt x="12380" y="48952"/>
                  </a:lnTo>
                  <a:lnTo>
                    <a:pt x="17405" y="38302"/>
                  </a:lnTo>
                  <a:lnTo>
                    <a:pt x="24374" y="29864"/>
                  </a:lnTo>
                  <a:lnTo>
                    <a:pt x="32818" y="24218"/>
                  </a:lnTo>
                  <a:lnTo>
                    <a:pt x="41787" y="22234"/>
                  </a:lnTo>
                  <a:lnTo>
                    <a:pt x="50669" y="24016"/>
                  </a:lnTo>
                  <a:lnTo>
                    <a:pt x="59223" y="28908"/>
                  </a:lnTo>
                  <a:lnTo>
                    <a:pt x="67413" y="35912"/>
                  </a:lnTo>
                  <a:lnTo>
                    <a:pt x="75281" y="44239"/>
                  </a:lnTo>
                  <a:lnTo>
                    <a:pt x="82733" y="53381"/>
                  </a:lnTo>
                  <a:lnTo>
                    <a:pt x="89526" y="63027"/>
                  </a:lnTo>
                  <a:lnTo>
                    <a:pt x="95582" y="72987"/>
                  </a:lnTo>
                  <a:lnTo>
                    <a:pt x="100972" y="83147"/>
                  </a:lnTo>
                  <a:lnTo>
                    <a:pt x="105829" y="93436"/>
                  </a:lnTo>
                  <a:lnTo>
                    <a:pt x="110288" y="103736"/>
                  </a:lnTo>
                  <a:lnTo>
                    <a:pt x="114676" y="111527"/>
                  </a:lnTo>
                  <a:lnTo>
                    <a:pt x="118731" y="113499"/>
                  </a:lnTo>
                  <a:lnTo>
                    <a:pt x="121605" y="110308"/>
                  </a:lnTo>
                  <a:lnTo>
                    <a:pt x="123419" y="103470"/>
                  </a:lnTo>
                  <a:lnTo>
                    <a:pt x="124696" y="94355"/>
                  </a:lnTo>
                  <a:lnTo>
                    <a:pt x="126019" y="84104"/>
                  </a:lnTo>
                  <a:lnTo>
                    <a:pt x="127692" y="73401"/>
                  </a:lnTo>
                  <a:lnTo>
                    <a:pt x="129952" y="62737"/>
                  </a:lnTo>
                  <a:lnTo>
                    <a:pt x="133062" y="52558"/>
                  </a:lnTo>
                  <a:lnTo>
                    <a:pt x="137082" y="43036"/>
                  </a:lnTo>
                  <a:lnTo>
                    <a:pt x="142067" y="34146"/>
                  </a:lnTo>
                  <a:lnTo>
                    <a:pt x="148162" y="25778"/>
                  </a:lnTo>
                  <a:lnTo>
                    <a:pt x="155334" y="17822"/>
                  </a:lnTo>
                  <a:lnTo>
                    <a:pt x="163421" y="10663"/>
                  </a:lnTo>
                  <a:lnTo>
                    <a:pt x="172219" y="5138"/>
                  </a:lnTo>
                  <a:lnTo>
                    <a:pt x="181543" y="1577"/>
                  </a:lnTo>
                  <a:lnTo>
                    <a:pt x="191243" y="0"/>
                  </a:lnTo>
                  <a:lnTo>
                    <a:pt x="201206" y="379"/>
                  </a:lnTo>
                  <a:lnTo>
                    <a:pt x="211344" y="2491"/>
                  </a:lnTo>
                  <a:lnTo>
                    <a:pt x="221268" y="6163"/>
                  </a:lnTo>
                  <a:lnTo>
                    <a:pt x="230327" y="11360"/>
                  </a:lnTo>
                  <a:lnTo>
                    <a:pt x="238232" y="17924"/>
                  </a:lnTo>
                  <a:lnTo>
                    <a:pt x="245032" y="25600"/>
                  </a:lnTo>
                  <a:lnTo>
                    <a:pt x="250915" y="34122"/>
                  </a:lnTo>
                  <a:lnTo>
                    <a:pt x="256097" y="43264"/>
                  </a:lnTo>
                  <a:lnTo>
                    <a:pt x="260765" y="53013"/>
                  </a:lnTo>
                  <a:lnTo>
                    <a:pt x="265070" y="63542"/>
                  </a:lnTo>
                  <a:lnTo>
                    <a:pt x="269114" y="74886"/>
                  </a:lnTo>
                  <a:lnTo>
                    <a:pt x="272816" y="86945"/>
                  </a:lnTo>
                  <a:lnTo>
                    <a:pt x="275924" y="99572"/>
                  </a:lnTo>
                  <a:lnTo>
                    <a:pt x="278346" y="112624"/>
                  </a:lnTo>
                  <a:lnTo>
                    <a:pt x="280141" y="125981"/>
                  </a:lnTo>
                  <a:lnTo>
                    <a:pt x="281428" y="139555"/>
                  </a:lnTo>
                  <a:lnTo>
                    <a:pt x="282336" y="153259"/>
                  </a:lnTo>
                  <a:lnTo>
                    <a:pt x="283163" y="166442"/>
                  </a:lnTo>
                  <a:lnTo>
                    <a:pt x="284561" y="179175"/>
                  </a:lnTo>
                  <a:lnTo>
                    <a:pt x="287772" y="192576"/>
                  </a:lnTo>
                  <a:lnTo>
                    <a:pt x="294798" y="208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90259" y="2358383"/>
              <a:ext cx="84229" cy="200043"/>
            </a:xfrm>
            <a:custGeom>
              <a:avLst/>
              <a:gdLst/>
              <a:ahLst/>
              <a:cxnLst/>
              <a:rect l="0" t="0" r="0" b="0"/>
              <a:pathLst>
                <a:path w="84229" h="200043">
                  <a:moveTo>
                    <a:pt x="0" y="0"/>
                  </a:moveTo>
                  <a:lnTo>
                    <a:pt x="3001" y="11735"/>
                  </a:lnTo>
                  <a:lnTo>
                    <a:pt x="6423" y="22864"/>
                  </a:lnTo>
                  <a:lnTo>
                    <a:pt x="10615" y="34462"/>
                  </a:lnTo>
                  <a:lnTo>
                    <a:pt x="15342" y="46624"/>
                  </a:lnTo>
                  <a:lnTo>
                    <a:pt x="20175" y="59284"/>
                  </a:lnTo>
                  <a:lnTo>
                    <a:pt x="24856" y="72340"/>
                  </a:lnTo>
                  <a:lnTo>
                    <a:pt x="29465" y="85692"/>
                  </a:lnTo>
                  <a:lnTo>
                    <a:pt x="34315" y="99257"/>
                  </a:lnTo>
                  <a:lnTo>
                    <a:pt x="39576" y="112967"/>
                  </a:lnTo>
                  <a:lnTo>
                    <a:pt x="45263" y="126613"/>
                  </a:lnTo>
                  <a:lnTo>
                    <a:pt x="51312" y="139855"/>
                  </a:lnTo>
                  <a:lnTo>
                    <a:pt x="57634" y="152527"/>
                  </a:lnTo>
                  <a:lnTo>
                    <a:pt x="63853" y="164194"/>
                  </a:lnTo>
                  <a:lnTo>
                    <a:pt x="69922" y="175215"/>
                  </a:lnTo>
                  <a:lnTo>
                    <a:pt x="76372" y="186556"/>
                  </a:lnTo>
                  <a:lnTo>
                    <a:pt x="8422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84974" y="2368911"/>
              <a:ext cx="284270" cy="705411"/>
            </a:xfrm>
            <a:custGeom>
              <a:avLst/>
              <a:gdLst/>
              <a:ahLst/>
              <a:cxnLst/>
              <a:rect l="0" t="0" r="0" b="0"/>
              <a:pathLst>
                <a:path w="284270" h="705411">
                  <a:moveTo>
                    <a:pt x="284269" y="0"/>
                  </a:moveTo>
                  <a:lnTo>
                    <a:pt x="281269" y="8869"/>
                  </a:lnTo>
                  <a:lnTo>
                    <a:pt x="277846" y="17856"/>
                  </a:lnTo>
                  <a:lnTo>
                    <a:pt x="273650" y="27842"/>
                  </a:lnTo>
                  <a:lnTo>
                    <a:pt x="268750" y="38477"/>
                  </a:lnTo>
                  <a:lnTo>
                    <a:pt x="263268" y="48992"/>
                  </a:lnTo>
                  <a:lnTo>
                    <a:pt x="257342" y="58948"/>
                  </a:lnTo>
                  <a:lnTo>
                    <a:pt x="251253" y="68408"/>
                  </a:lnTo>
                  <a:lnTo>
                    <a:pt x="245403" y="77744"/>
                  </a:lnTo>
                  <a:lnTo>
                    <a:pt x="239987" y="87207"/>
                  </a:lnTo>
                  <a:lnTo>
                    <a:pt x="234862" y="96884"/>
                  </a:lnTo>
                  <a:lnTo>
                    <a:pt x="229653" y="106774"/>
                  </a:lnTo>
                  <a:lnTo>
                    <a:pt x="224150" y="116845"/>
                  </a:lnTo>
                  <a:lnTo>
                    <a:pt x="218470" y="127221"/>
                  </a:lnTo>
                  <a:lnTo>
                    <a:pt x="212957" y="138173"/>
                  </a:lnTo>
                  <a:lnTo>
                    <a:pt x="207797" y="149795"/>
                  </a:lnTo>
                  <a:lnTo>
                    <a:pt x="202857" y="161871"/>
                  </a:lnTo>
                  <a:lnTo>
                    <a:pt x="197780" y="173977"/>
                  </a:lnTo>
                  <a:lnTo>
                    <a:pt x="192366" y="185870"/>
                  </a:lnTo>
                  <a:lnTo>
                    <a:pt x="186576" y="197804"/>
                  </a:lnTo>
                  <a:lnTo>
                    <a:pt x="180457" y="210416"/>
                  </a:lnTo>
                  <a:lnTo>
                    <a:pt x="174082" y="224014"/>
                  </a:lnTo>
                  <a:lnTo>
                    <a:pt x="167682" y="238589"/>
                  </a:lnTo>
                  <a:lnTo>
                    <a:pt x="161619" y="253984"/>
                  </a:lnTo>
                  <a:lnTo>
                    <a:pt x="156058" y="270006"/>
                  </a:lnTo>
                  <a:lnTo>
                    <a:pt x="150835" y="286326"/>
                  </a:lnTo>
                  <a:lnTo>
                    <a:pt x="145560" y="302501"/>
                  </a:lnTo>
                  <a:lnTo>
                    <a:pt x="140008" y="318306"/>
                  </a:lnTo>
                  <a:lnTo>
                    <a:pt x="134125" y="333868"/>
                  </a:lnTo>
                  <a:lnTo>
                    <a:pt x="127943" y="349542"/>
                  </a:lnTo>
                  <a:lnTo>
                    <a:pt x="121522" y="365540"/>
                  </a:lnTo>
                  <a:lnTo>
                    <a:pt x="114921" y="382066"/>
                  </a:lnTo>
                  <a:lnTo>
                    <a:pt x="108190" y="399386"/>
                  </a:lnTo>
                  <a:lnTo>
                    <a:pt x="101368" y="417559"/>
                  </a:lnTo>
                  <a:lnTo>
                    <a:pt x="94482" y="436324"/>
                  </a:lnTo>
                  <a:lnTo>
                    <a:pt x="87554" y="455220"/>
                  </a:lnTo>
                  <a:lnTo>
                    <a:pt x="80600" y="473961"/>
                  </a:lnTo>
                  <a:lnTo>
                    <a:pt x="73795" y="492289"/>
                  </a:lnTo>
                  <a:lnTo>
                    <a:pt x="67451" y="509903"/>
                  </a:lnTo>
                  <a:lnTo>
                    <a:pt x="61699" y="526717"/>
                  </a:lnTo>
                  <a:lnTo>
                    <a:pt x="56345" y="542974"/>
                  </a:lnTo>
                  <a:lnTo>
                    <a:pt x="50982" y="559125"/>
                  </a:lnTo>
                  <a:lnTo>
                    <a:pt x="45376" y="575437"/>
                  </a:lnTo>
                  <a:lnTo>
                    <a:pt x="39626" y="591836"/>
                  </a:lnTo>
                  <a:lnTo>
                    <a:pt x="34066" y="608006"/>
                  </a:lnTo>
                  <a:lnTo>
                    <a:pt x="28879" y="623767"/>
                  </a:lnTo>
                  <a:lnTo>
                    <a:pt x="24048" y="638883"/>
                  </a:lnTo>
                  <a:lnTo>
                    <a:pt x="18849" y="654688"/>
                  </a:lnTo>
                  <a:lnTo>
                    <a:pt x="11709" y="674803"/>
                  </a:lnTo>
                  <a:lnTo>
                    <a:pt x="0" y="705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621803" y="1975576"/>
            <a:ext cx="4990509" cy="2162124"/>
            <a:chOff x="3621803" y="1975576"/>
            <a:chExt cx="4990509" cy="2162124"/>
          </a:xfrm>
        </p:grpSpPr>
        <p:sp>
          <p:nvSpPr>
            <p:cNvPr id="40" name="Freeform 39"/>
            <p:cNvSpPr/>
            <p:nvPr/>
          </p:nvSpPr>
          <p:spPr>
            <a:xfrm>
              <a:off x="4419737" y="2347854"/>
              <a:ext cx="193008" cy="219212"/>
            </a:xfrm>
            <a:custGeom>
              <a:avLst/>
              <a:gdLst/>
              <a:ahLst/>
              <a:cxnLst/>
              <a:rect l="0" t="0" r="0" b="0"/>
              <a:pathLst>
                <a:path w="193008" h="219212">
                  <a:moveTo>
                    <a:pt x="107516" y="0"/>
                  </a:moveTo>
                  <a:lnTo>
                    <a:pt x="95848" y="135"/>
                  </a:lnTo>
                  <a:lnTo>
                    <a:pt x="85360" y="1415"/>
                  </a:lnTo>
                  <a:lnTo>
                    <a:pt x="75063" y="4008"/>
                  </a:lnTo>
                  <a:lnTo>
                    <a:pt x="64934" y="7727"/>
                  </a:lnTo>
                  <a:lnTo>
                    <a:pt x="55239" y="12361"/>
                  </a:lnTo>
                  <a:lnTo>
                    <a:pt x="46107" y="17698"/>
                  </a:lnTo>
                  <a:lnTo>
                    <a:pt x="37677" y="23718"/>
                  </a:lnTo>
                  <a:lnTo>
                    <a:pt x="30164" y="30581"/>
                  </a:lnTo>
                  <a:lnTo>
                    <a:pt x="23593" y="38309"/>
                  </a:lnTo>
                  <a:lnTo>
                    <a:pt x="17842" y="46956"/>
                  </a:lnTo>
                  <a:lnTo>
                    <a:pt x="12737" y="56669"/>
                  </a:lnTo>
                  <a:lnTo>
                    <a:pt x="8123" y="67434"/>
                  </a:lnTo>
                  <a:lnTo>
                    <a:pt x="4192" y="79256"/>
                  </a:lnTo>
                  <a:lnTo>
                    <a:pt x="1456" y="92249"/>
                  </a:lnTo>
                  <a:lnTo>
                    <a:pt x="98" y="106352"/>
                  </a:lnTo>
                  <a:lnTo>
                    <a:pt x="0" y="121059"/>
                  </a:lnTo>
                  <a:lnTo>
                    <a:pt x="922" y="135544"/>
                  </a:lnTo>
                  <a:lnTo>
                    <a:pt x="2621" y="149351"/>
                  </a:lnTo>
                  <a:lnTo>
                    <a:pt x="5048" y="162231"/>
                  </a:lnTo>
                  <a:lnTo>
                    <a:pt x="8348" y="173963"/>
                  </a:lnTo>
                  <a:lnTo>
                    <a:pt x="12532" y="184551"/>
                  </a:lnTo>
                  <a:lnTo>
                    <a:pt x="17646" y="194000"/>
                  </a:lnTo>
                  <a:lnTo>
                    <a:pt x="23835" y="202218"/>
                  </a:lnTo>
                  <a:lnTo>
                    <a:pt x="31075" y="209256"/>
                  </a:lnTo>
                  <a:lnTo>
                    <a:pt x="39209" y="214815"/>
                  </a:lnTo>
                  <a:lnTo>
                    <a:pt x="48040" y="218195"/>
                  </a:lnTo>
                  <a:lnTo>
                    <a:pt x="57386" y="219211"/>
                  </a:lnTo>
                  <a:lnTo>
                    <a:pt x="67101" y="218284"/>
                  </a:lnTo>
                  <a:lnTo>
                    <a:pt x="77076" y="216143"/>
                  </a:lnTo>
                  <a:lnTo>
                    <a:pt x="87224" y="213332"/>
                  </a:lnTo>
                  <a:lnTo>
                    <a:pt x="97326" y="210009"/>
                  </a:lnTo>
                  <a:lnTo>
                    <a:pt x="107036" y="206035"/>
                  </a:lnTo>
                  <a:lnTo>
                    <a:pt x="116196" y="201362"/>
                  </a:lnTo>
                  <a:lnTo>
                    <a:pt x="124823" y="195903"/>
                  </a:lnTo>
                  <a:lnTo>
                    <a:pt x="133004" y="189474"/>
                  </a:lnTo>
                  <a:lnTo>
                    <a:pt x="140842" y="182069"/>
                  </a:lnTo>
                  <a:lnTo>
                    <a:pt x="148429" y="173823"/>
                  </a:lnTo>
                  <a:lnTo>
                    <a:pt x="155838" y="164917"/>
                  </a:lnTo>
                  <a:lnTo>
                    <a:pt x="163118" y="155520"/>
                  </a:lnTo>
                  <a:lnTo>
                    <a:pt x="170144" y="145770"/>
                  </a:lnTo>
                  <a:lnTo>
                    <a:pt x="176635" y="135773"/>
                  </a:lnTo>
                  <a:lnTo>
                    <a:pt x="182473" y="125600"/>
                  </a:lnTo>
                  <a:lnTo>
                    <a:pt x="187375" y="115142"/>
                  </a:lnTo>
                  <a:lnTo>
                    <a:pt x="190837" y="104128"/>
                  </a:lnTo>
                  <a:lnTo>
                    <a:pt x="192714" y="92466"/>
                  </a:lnTo>
                  <a:lnTo>
                    <a:pt x="193007" y="80531"/>
                  </a:lnTo>
                  <a:lnTo>
                    <a:pt x="191691" y="69051"/>
                  </a:lnTo>
                  <a:lnTo>
                    <a:pt x="188909" y="58415"/>
                  </a:lnTo>
                  <a:lnTo>
                    <a:pt x="184602" y="48987"/>
                  </a:lnTo>
                  <a:lnTo>
                    <a:pt x="178438" y="41259"/>
                  </a:lnTo>
                  <a:lnTo>
                    <a:pt x="170417" y="35329"/>
                  </a:lnTo>
                  <a:lnTo>
                    <a:pt x="161218" y="31164"/>
                  </a:lnTo>
                  <a:lnTo>
                    <a:pt x="151021" y="28480"/>
                  </a:lnTo>
                  <a:lnTo>
                    <a:pt x="137812" y="28159"/>
                  </a:lnTo>
                  <a:lnTo>
                    <a:pt x="118045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76073" y="2102045"/>
              <a:ext cx="124922" cy="456381"/>
            </a:xfrm>
            <a:custGeom>
              <a:avLst/>
              <a:gdLst/>
              <a:ahLst/>
              <a:cxnLst/>
              <a:rect l="0" t="0" r="0" b="0"/>
              <a:pathLst>
                <a:path w="124922" h="456381">
                  <a:moveTo>
                    <a:pt x="72279" y="456380"/>
                  </a:moveTo>
                  <a:lnTo>
                    <a:pt x="69345" y="447578"/>
                  </a:lnTo>
                  <a:lnTo>
                    <a:pt x="66563" y="439231"/>
                  </a:lnTo>
                  <a:lnTo>
                    <a:pt x="63663" y="430528"/>
                  </a:lnTo>
                  <a:lnTo>
                    <a:pt x="60623" y="421235"/>
                  </a:lnTo>
                  <a:lnTo>
                    <a:pt x="57458" y="411091"/>
                  </a:lnTo>
                  <a:lnTo>
                    <a:pt x="54194" y="400050"/>
                  </a:lnTo>
                  <a:lnTo>
                    <a:pt x="50856" y="388383"/>
                  </a:lnTo>
                  <a:lnTo>
                    <a:pt x="47465" y="376562"/>
                  </a:lnTo>
                  <a:lnTo>
                    <a:pt x="44036" y="364868"/>
                  </a:lnTo>
                  <a:lnTo>
                    <a:pt x="40582" y="353238"/>
                  </a:lnTo>
                  <a:lnTo>
                    <a:pt x="37109" y="341364"/>
                  </a:lnTo>
                  <a:lnTo>
                    <a:pt x="33629" y="329074"/>
                  </a:lnTo>
                  <a:lnTo>
                    <a:pt x="30309" y="316193"/>
                  </a:lnTo>
                  <a:lnTo>
                    <a:pt x="27459" y="302473"/>
                  </a:lnTo>
                  <a:lnTo>
                    <a:pt x="25205" y="287867"/>
                  </a:lnTo>
                  <a:lnTo>
                    <a:pt x="23354" y="272480"/>
                  </a:lnTo>
                  <a:lnTo>
                    <a:pt x="21496" y="256473"/>
                  </a:lnTo>
                  <a:lnTo>
                    <a:pt x="19395" y="240007"/>
                  </a:lnTo>
                  <a:lnTo>
                    <a:pt x="17154" y="223374"/>
                  </a:lnTo>
                  <a:lnTo>
                    <a:pt x="15101" y="206982"/>
                  </a:lnTo>
                  <a:lnTo>
                    <a:pt x="13419" y="191032"/>
                  </a:lnTo>
                  <a:lnTo>
                    <a:pt x="11967" y="175542"/>
                  </a:lnTo>
                  <a:lnTo>
                    <a:pt x="10386" y="160447"/>
                  </a:lnTo>
                  <a:lnTo>
                    <a:pt x="8475" y="145660"/>
                  </a:lnTo>
                  <a:lnTo>
                    <a:pt x="6361" y="131101"/>
                  </a:lnTo>
                  <a:lnTo>
                    <a:pt x="4396" y="116705"/>
                  </a:lnTo>
                  <a:lnTo>
                    <a:pt x="2777" y="102424"/>
                  </a:lnTo>
                  <a:lnTo>
                    <a:pt x="1537" y="88220"/>
                  </a:lnTo>
                  <a:lnTo>
                    <a:pt x="631" y="74071"/>
                  </a:lnTo>
                  <a:lnTo>
                    <a:pt x="0" y="59971"/>
                  </a:lnTo>
                  <a:lnTo>
                    <a:pt x="69" y="46401"/>
                  </a:lnTo>
                  <a:lnTo>
                    <a:pt x="1705" y="34275"/>
                  </a:lnTo>
                  <a:lnTo>
                    <a:pt x="5257" y="23979"/>
                  </a:lnTo>
                  <a:lnTo>
                    <a:pt x="10764" y="15575"/>
                  </a:lnTo>
                  <a:lnTo>
                    <a:pt x="18205" y="9065"/>
                  </a:lnTo>
                  <a:lnTo>
                    <a:pt x="27356" y="4251"/>
                  </a:lnTo>
                  <a:lnTo>
                    <a:pt x="37721" y="1134"/>
                  </a:lnTo>
                  <a:lnTo>
                    <a:pt x="48653" y="0"/>
                  </a:lnTo>
                  <a:lnTo>
                    <a:pt x="59734" y="825"/>
                  </a:lnTo>
                  <a:lnTo>
                    <a:pt x="70610" y="3325"/>
                  </a:lnTo>
                  <a:lnTo>
                    <a:pt x="80914" y="7135"/>
                  </a:lnTo>
                  <a:lnTo>
                    <a:pt x="90499" y="11909"/>
                  </a:lnTo>
                  <a:lnTo>
                    <a:pt x="99117" y="17066"/>
                  </a:lnTo>
                  <a:lnTo>
                    <a:pt x="107153" y="22297"/>
                  </a:lnTo>
                  <a:lnTo>
                    <a:pt x="115315" y="28056"/>
                  </a:lnTo>
                  <a:lnTo>
                    <a:pt x="124921" y="35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32538" y="2368911"/>
              <a:ext cx="147401" cy="9477"/>
            </a:xfrm>
            <a:custGeom>
              <a:avLst/>
              <a:gdLst/>
              <a:ahLst/>
              <a:cxnLst/>
              <a:rect l="0" t="0" r="0" b="0"/>
              <a:pathLst>
                <a:path w="147401" h="9477">
                  <a:moveTo>
                    <a:pt x="147400" y="0"/>
                  </a:moveTo>
                  <a:lnTo>
                    <a:pt x="138531" y="2867"/>
                  </a:lnTo>
                  <a:lnTo>
                    <a:pt x="129544" y="5009"/>
                  </a:lnTo>
                  <a:lnTo>
                    <a:pt x="119549" y="6612"/>
                  </a:lnTo>
                  <a:lnTo>
                    <a:pt x="108569" y="7793"/>
                  </a:lnTo>
                  <a:lnTo>
                    <a:pt x="96757" y="8641"/>
                  </a:lnTo>
                  <a:lnTo>
                    <a:pt x="84303" y="9234"/>
                  </a:lnTo>
                  <a:lnTo>
                    <a:pt x="71538" y="9476"/>
                  </a:lnTo>
                  <a:lnTo>
                    <a:pt x="58906" y="9112"/>
                  </a:lnTo>
                  <a:lnTo>
                    <a:pt x="46651" y="8056"/>
                  </a:lnTo>
                  <a:lnTo>
                    <a:pt x="35267" y="6526"/>
                  </a:lnTo>
                  <a:lnTo>
                    <a:pt x="24469" y="4802"/>
                  </a:lnTo>
                  <a:lnTo>
                    <a:pt x="13310" y="27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43207" y="2147813"/>
              <a:ext cx="10514" cy="410613"/>
            </a:xfrm>
            <a:custGeom>
              <a:avLst/>
              <a:gdLst/>
              <a:ahLst/>
              <a:cxnLst/>
              <a:rect l="0" t="0" r="0" b="0"/>
              <a:pathLst>
                <a:path w="10514" h="410613">
                  <a:moveTo>
                    <a:pt x="10513" y="0"/>
                  </a:moveTo>
                  <a:lnTo>
                    <a:pt x="7646" y="8868"/>
                  </a:lnTo>
                  <a:lnTo>
                    <a:pt x="5504" y="17855"/>
                  </a:lnTo>
                  <a:lnTo>
                    <a:pt x="3901" y="27855"/>
                  </a:lnTo>
                  <a:lnTo>
                    <a:pt x="2720" y="39009"/>
                  </a:lnTo>
                  <a:lnTo>
                    <a:pt x="1872" y="51468"/>
                  </a:lnTo>
                  <a:lnTo>
                    <a:pt x="1274" y="65185"/>
                  </a:lnTo>
                  <a:lnTo>
                    <a:pt x="860" y="80120"/>
                  </a:lnTo>
                  <a:lnTo>
                    <a:pt x="576" y="96346"/>
                  </a:lnTo>
                  <a:lnTo>
                    <a:pt x="383" y="113778"/>
                  </a:lnTo>
                  <a:lnTo>
                    <a:pt x="252" y="132210"/>
                  </a:lnTo>
                  <a:lnTo>
                    <a:pt x="163" y="151412"/>
                  </a:lnTo>
                  <a:lnTo>
                    <a:pt x="104" y="171182"/>
                  </a:lnTo>
                  <a:lnTo>
                    <a:pt x="65" y="191355"/>
                  </a:lnTo>
                  <a:lnTo>
                    <a:pt x="38" y="211810"/>
                  </a:lnTo>
                  <a:lnTo>
                    <a:pt x="21" y="232451"/>
                  </a:lnTo>
                  <a:lnTo>
                    <a:pt x="9" y="252887"/>
                  </a:lnTo>
                  <a:lnTo>
                    <a:pt x="1" y="272463"/>
                  </a:lnTo>
                  <a:lnTo>
                    <a:pt x="0" y="290890"/>
                  </a:lnTo>
                  <a:lnTo>
                    <a:pt x="169" y="308213"/>
                  </a:lnTo>
                  <a:lnTo>
                    <a:pt x="815" y="324621"/>
                  </a:lnTo>
                  <a:lnTo>
                    <a:pt x="2062" y="340315"/>
                  </a:lnTo>
                  <a:lnTo>
                    <a:pt x="3722" y="355072"/>
                  </a:lnTo>
                  <a:lnTo>
                    <a:pt x="5548" y="369794"/>
                  </a:lnTo>
                  <a:lnTo>
                    <a:pt x="7702" y="386898"/>
                  </a:lnTo>
                  <a:lnTo>
                    <a:pt x="10513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37906" y="231626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825" y="0"/>
                  </a:lnTo>
                  <a:lnTo>
                    <a:pt x="208056" y="0"/>
                  </a:lnTo>
                  <a:lnTo>
                    <a:pt x="195166" y="5"/>
                  </a:lnTo>
                  <a:lnTo>
                    <a:pt x="181318" y="177"/>
                  </a:lnTo>
                  <a:lnTo>
                    <a:pt x="166989" y="826"/>
                  </a:lnTo>
                  <a:lnTo>
                    <a:pt x="152520" y="2074"/>
                  </a:lnTo>
                  <a:lnTo>
                    <a:pt x="138070" y="3727"/>
                  </a:lnTo>
                  <a:lnTo>
                    <a:pt x="123694" y="5375"/>
                  </a:lnTo>
                  <a:lnTo>
                    <a:pt x="109400" y="6783"/>
                  </a:lnTo>
                  <a:lnTo>
                    <a:pt x="95175" y="8048"/>
                  </a:lnTo>
                  <a:lnTo>
                    <a:pt x="81005" y="9505"/>
                  </a:lnTo>
                  <a:lnTo>
                    <a:pt x="66889" y="11331"/>
                  </a:lnTo>
                  <a:lnTo>
                    <a:pt x="53229" y="13398"/>
                  </a:lnTo>
                  <a:lnTo>
                    <a:pt x="39378" y="15549"/>
                  </a:lnTo>
                  <a:lnTo>
                    <a:pt x="23001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80062" y="2105699"/>
              <a:ext cx="368498" cy="479833"/>
            </a:xfrm>
            <a:custGeom>
              <a:avLst/>
              <a:gdLst/>
              <a:ahLst/>
              <a:cxnLst/>
              <a:rect l="0" t="0" r="0" b="0"/>
              <a:pathLst>
                <a:path w="368498" h="479833">
                  <a:moveTo>
                    <a:pt x="0" y="0"/>
                  </a:moveTo>
                  <a:lnTo>
                    <a:pt x="66" y="14602"/>
                  </a:lnTo>
                  <a:lnTo>
                    <a:pt x="707" y="27873"/>
                  </a:lnTo>
                  <a:lnTo>
                    <a:pt x="1999" y="41084"/>
                  </a:lnTo>
                  <a:lnTo>
                    <a:pt x="3686" y="54771"/>
                  </a:lnTo>
                  <a:lnTo>
                    <a:pt x="5354" y="69576"/>
                  </a:lnTo>
                  <a:lnTo>
                    <a:pt x="6767" y="85736"/>
                  </a:lnTo>
                  <a:lnTo>
                    <a:pt x="7865" y="103153"/>
                  </a:lnTo>
                  <a:lnTo>
                    <a:pt x="8676" y="121596"/>
                  </a:lnTo>
                  <a:lnTo>
                    <a:pt x="9255" y="140816"/>
                  </a:lnTo>
                  <a:lnTo>
                    <a:pt x="9661" y="160603"/>
                  </a:lnTo>
                  <a:lnTo>
                    <a:pt x="9941" y="180790"/>
                  </a:lnTo>
                  <a:lnTo>
                    <a:pt x="10136" y="201256"/>
                  </a:lnTo>
                  <a:lnTo>
                    <a:pt x="10439" y="221914"/>
                  </a:lnTo>
                  <a:lnTo>
                    <a:pt x="11175" y="242702"/>
                  </a:lnTo>
                  <a:lnTo>
                    <a:pt x="12484" y="263573"/>
                  </a:lnTo>
                  <a:lnTo>
                    <a:pt x="14175" y="284336"/>
                  </a:lnTo>
                  <a:lnTo>
                    <a:pt x="15850" y="304664"/>
                  </a:lnTo>
                  <a:lnTo>
                    <a:pt x="17271" y="324409"/>
                  </a:lnTo>
                  <a:lnTo>
                    <a:pt x="18376" y="343431"/>
                  </a:lnTo>
                  <a:lnTo>
                    <a:pt x="19192" y="361519"/>
                  </a:lnTo>
                  <a:lnTo>
                    <a:pt x="19770" y="378646"/>
                  </a:lnTo>
                  <a:lnTo>
                    <a:pt x="20006" y="394776"/>
                  </a:lnTo>
                  <a:lnTo>
                    <a:pt x="19639" y="409776"/>
                  </a:lnTo>
                  <a:lnTo>
                    <a:pt x="18576" y="423619"/>
                  </a:lnTo>
                  <a:lnTo>
                    <a:pt x="16805" y="434126"/>
                  </a:lnTo>
                  <a:lnTo>
                    <a:pt x="14777" y="438196"/>
                  </a:lnTo>
                  <a:lnTo>
                    <a:pt x="13237" y="436385"/>
                  </a:lnTo>
                  <a:lnTo>
                    <a:pt x="12234" y="430374"/>
                  </a:lnTo>
                  <a:lnTo>
                    <a:pt x="11607" y="421580"/>
                  </a:lnTo>
                  <a:lnTo>
                    <a:pt x="11217" y="410973"/>
                  </a:lnTo>
                  <a:lnTo>
                    <a:pt x="10972" y="399180"/>
                  </a:lnTo>
                  <a:lnTo>
                    <a:pt x="10816" y="386281"/>
                  </a:lnTo>
                  <a:lnTo>
                    <a:pt x="10716" y="371928"/>
                  </a:lnTo>
                  <a:lnTo>
                    <a:pt x="10661" y="356047"/>
                  </a:lnTo>
                  <a:lnTo>
                    <a:pt x="10964" y="339307"/>
                  </a:lnTo>
                  <a:lnTo>
                    <a:pt x="12234" y="322908"/>
                  </a:lnTo>
                  <a:lnTo>
                    <a:pt x="14722" y="307513"/>
                  </a:lnTo>
                  <a:lnTo>
                    <a:pt x="18361" y="293414"/>
                  </a:lnTo>
                  <a:lnTo>
                    <a:pt x="22946" y="280789"/>
                  </a:lnTo>
                  <a:lnTo>
                    <a:pt x="28262" y="269574"/>
                  </a:lnTo>
                  <a:lnTo>
                    <a:pt x="34441" y="260026"/>
                  </a:lnTo>
                  <a:lnTo>
                    <a:pt x="41944" y="252800"/>
                  </a:lnTo>
                  <a:lnTo>
                    <a:pt x="50908" y="248051"/>
                  </a:lnTo>
                  <a:lnTo>
                    <a:pt x="60859" y="245655"/>
                  </a:lnTo>
                  <a:lnTo>
                    <a:pt x="70923" y="245476"/>
                  </a:lnTo>
                  <a:lnTo>
                    <a:pt x="80579" y="247205"/>
                  </a:lnTo>
                  <a:lnTo>
                    <a:pt x="89670" y="250448"/>
                  </a:lnTo>
                  <a:lnTo>
                    <a:pt x="98229" y="254825"/>
                  </a:lnTo>
                  <a:lnTo>
                    <a:pt x="106349" y="260030"/>
                  </a:lnTo>
                  <a:lnTo>
                    <a:pt x="113971" y="266148"/>
                  </a:lnTo>
                  <a:lnTo>
                    <a:pt x="120878" y="273618"/>
                  </a:lnTo>
                  <a:lnTo>
                    <a:pt x="127011" y="282573"/>
                  </a:lnTo>
                  <a:lnTo>
                    <a:pt x="132453" y="292858"/>
                  </a:lnTo>
                  <a:lnTo>
                    <a:pt x="137345" y="304212"/>
                  </a:lnTo>
                  <a:lnTo>
                    <a:pt x="141816" y="316374"/>
                  </a:lnTo>
                  <a:lnTo>
                    <a:pt x="145821" y="329287"/>
                  </a:lnTo>
                  <a:lnTo>
                    <a:pt x="149138" y="343086"/>
                  </a:lnTo>
                  <a:lnTo>
                    <a:pt x="151704" y="357770"/>
                  </a:lnTo>
                  <a:lnTo>
                    <a:pt x="153597" y="373054"/>
                  </a:lnTo>
                  <a:lnTo>
                    <a:pt x="154950" y="388466"/>
                  </a:lnTo>
                  <a:lnTo>
                    <a:pt x="155894" y="403691"/>
                  </a:lnTo>
                  <a:lnTo>
                    <a:pt x="156365" y="417451"/>
                  </a:lnTo>
                  <a:lnTo>
                    <a:pt x="155785" y="426273"/>
                  </a:lnTo>
                  <a:lnTo>
                    <a:pt x="154450" y="428147"/>
                  </a:lnTo>
                  <a:lnTo>
                    <a:pt x="153824" y="424722"/>
                  </a:lnTo>
                  <a:lnTo>
                    <a:pt x="154422" y="417897"/>
                  </a:lnTo>
                  <a:lnTo>
                    <a:pt x="156399" y="409180"/>
                  </a:lnTo>
                  <a:lnTo>
                    <a:pt x="159659" y="399503"/>
                  </a:lnTo>
                  <a:lnTo>
                    <a:pt x="164137" y="389527"/>
                  </a:lnTo>
                  <a:lnTo>
                    <a:pt x="169893" y="379807"/>
                  </a:lnTo>
                  <a:lnTo>
                    <a:pt x="176841" y="370596"/>
                  </a:lnTo>
                  <a:lnTo>
                    <a:pt x="184777" y="362083"/>
                  </a:lnTo>
                  <a:lnTo>
                    <a:pt x="193476" y="354500"/>
                  </a:lnTo>
                  <a:lnTo>
                    <a:pt x="202733" y="347875"/>
                  </a:lnTo>
                  <a:lnTo>
                    <a:pt x="212388" y="342084"/>
                  </a:lnTo>
                  <a:lnTo>
                    <a:pt x="222323" y="336951"/>
                  </a:lnTo>
                  <a:lnTo>
                    <a:pt x="232449" y="332304"/>
                  </a:lnTo>
                  <a:lnTo>
                    <a:pt x="242706" y="327841"/>
                  </a:lnTo>
                  <a:lnTo>
                    <a:pt x="253053" y="323150"/>
                  </a:lnTo>
                  <a:lnTo>
                    <a:pt x="263459" y="318030"/>
                  </a:lnTo>
                  <a:lnTo>
                    <a:pt x="273906" y="312624"/>
                  </a:lnTo>
                  <a:lnTo>
                    <a:pt x="284380" y="307303"/>
                  </a:lnTo>
                  <a:lnTo>
                    <a:pt x="294867" y="302276"/>
                  </a:lnTo>
                  <a:lnTo>
                    <a:pt x="305198" y="297427"/>
                  </a:lnTo>
                  <a:lnTo>
                    <a:pt x="315062" y="292412"/>
                  </a:lnTo>
                  <a:lnTo>
                    <a:pt x="324313" y="287033"/>
                  </a:lnTo>
                  <a:lnTo>
                    <a:pt x="332490" y="281098"/>
                  </a:lnTo>
                  <a:lnTo>
                    <a:pt x="338772" y="274350"/>
                  </a:lnTo>
                  <a:lnTo>
                    <a:pt x="342872" y="266735"/>
                  </a:lnTo>
                  <a:lnTo>
                    <a:pt x="344658" y="258518"/>
                  </a:lnTo>
                  <a:lnTo>
                    <a:pt x="343895" y="250164"/>
                  </a:lnTo>
                  <a:lnTo>
                    <a:pt x="340708" y="241965"/>
                  </a:lnTo>
                  <a:lnTo>
                    <a:pt x="335335" y="234343"/>
                  </a:lnTo>
                  <a:lnTo>
                    <a:pt x="327924" y="227910"/>
                  </a:lnTo>
                  <a:lnTo>
                    <a:pt x="318759" y="222890"/>
                  </a:lnTo>
                  <a:lnTo>
                    <a:pt x="308203" y="219334"/>
                  </a:lnTo>
                  <a:lnTo>
                    <a:pt x="296602" y="217306"/>
                  </a:lnTo>
                  <a:lnTo>
                    <a:pt x="284255" y="216686"/>
                  </a:lnTo>
                  <a:lnTo>
                    <a:pt x="271713" y="217385"/>
                  </a:lnTo>
                  <a:lnTo>
                    <a:pt x="259752" y="219441"/>
                  </a:lnTo>
                  <a:lnTo>
                    <a:pt x="248753" y="222751"/>
                  </a:lnTo>
                  <a:lnTo>
                    <a:pt x="238893" y="227260"/>
                  </a:lnTo>
                  <a:lnTo>
                    <a:pt x="230335" y="233034"/>
                  </a:lnTo>
                  <a:lnTo>
                    <a:pt x="223022" y="239993"/>
                  </a:lnTo>
                  <a:lnTo>
                    <a:pt x="216753" y="247936"/>
                  </a:lnTo>
                  <a:lnTo>
                    <a:pt x="211292" y="256638"/>
                  </a:lnTo>
                  <a:lnTo>
                    <a:pt x="206431" y="265907"/>
                  </a:lnTo>
                  <a:lnTo>
                    <a:pt x="202162" y="275911"/>
                  </a:lnTo>
                  <a:lnTo>
                    <a:pt x="198666" y="287143"/>
                  </a:lnTo>
                  <a:lnTo>
                    <a:pt x="195985" y="299772"/>
                  </a:lnTo>
                  <a:lnTo>
                    <a:pt x="194184" y="313508"/>
                  </a:lnTo>
                  <a:lnTo>
                    <a:pt x="193425" y="327799"/>
                  </a:lnTo>
                  <a:lnTo>
                    <a:pt x="193694" y="342260"/>
                  </a:lnTo>
                  <a:lnTo>
                    <a:pt x="194841" y="356545"/>
                  </a:lnTo>
                  <a:lnTo>
                    <a:pt x="196673" y="370283"/>
                  </a:lnTo>
                  <a:lnTo>
                    <a:pt x="199019" y="383330"/>
                  </a:lnTo>
                  <a:lnTo>
                    <a:pt x="201899" y="395564"/>
                  </a:lnTo>
                  <a:lnTo>
                    <a:pt x="205509" y="406795"/>
                  </a:lnTo>
                  <a:lnTo>
                    <a:pt x="209904" y="417019"/>
                  </a:lnTo>
                  <a:lnTo>
                    <a:pt x="215161" y="426379"/>
                  </a:lnTo>
                  <a:lnTo>
                    <a:pt x="221447" y="435061"/>
                  </a:lnTo>
                  <a:lnTo>
                    <a:pt x="228753" y="443235"/>
                  </a:lnTo>
                  <a:lnTo>
                    <a:pt x="236930" y="450879"/>
                  </a:lnTo>
                  <a:lnTo>
                    <a:pt x="245790" y="457794"/>
                  </a:lnTo>
                  <a:lnTo>
                    <a:pt x="255165" y="463924"/>
                  </a:lnTo>
                  <a:lnTo>
                    <a:pt x="265239" y="469194"/>
                  </a:lnTo>
                  <a:lnTo>
                    <a:pt x="276519" y="473436"/>
                  </a:lnTo>
                  <a:lnTo>
                    <a:pt x="289171" y="476653"/>
                  </a:lnTo>
                  <a:lnTo>
                    <a:pt x="302693" y="478807"/>
                  </a:lnTo>
                  <a:lnTo>
                    <a:pt x="317629" y="479832"/>
                  </a:lnTo>
                  <a:lnTo>
                    <a:pt x="337528" y="478703"/>
                  </a:lnTo>
                  <a:lnTo>
                    <a:pt x="368497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43362" y="2158342"/>
              <a:ext cx="310803" cy="442197"/>
            </a:xfrm>
            <a:custGeom>
              <a:avLst/>
              <a:gdLst/>
              <a:ahLst/>
              <a:cxnLst/>
              <a:rect l="0" t="0" r="0" b="0"/>
              <a:pathLst>
                <a:path w="310803" h="442197">
                  <a:moveTo>
                    <a:pt x="10524" y="442196"/>
                  </a:moveTo>
                  <a:lnTo>
                    <a:pt x="7657" y="433261"/>
                  </a:lnTo>
                  <a:lnTo>
                    <a:pt x="5515" y="423634"/>
                  </a:lnTo>
                  <a:lnTo>
                    <a:pt x="3912" y="412347"/>
                  </a:lnTo>
                  <a:lnTo>
                    <a:pt x="2731" y="399679"/>
                  </a:lnTo>
                  <a:lnTo>
                    <a:pt x="1883" y="386200"/>
                  </a:lnTo>
                  <a:lnTo>
                    <a:pt x="1285" y="372319"/>
                  </a:lnTo>
                  <a:lnTo>
                    <a:pt x="871" y="357937"/>
                  </a:lnTo>
                  <a:lnTo>
                    <a:pt x="587" y="342549"/>
                  </a:lnTo>
                  <a:lnTo>
                    <a:pt x="393" y="325941"/>
                  </a:lnTo>
                  <a:lnTo>
                    <a:pt x="263" y="308196"/>
                  </a:lnTo>
                  <a:lnTo>
                    <a:pt x="174" y="289522"/>
                  </a:lnTo>
                  <a:lnTo>
                    <a:pt x="116" y="270144"/>
                  </a:lnTo>
                  <a:lnTo>
                    <a:pt x="75" y="250419"/>
                  </a:lnTo>
                  <a:lnTo>
                    <a:pt x="49" y="230804"/>
                  </a:lnTo>
                  <a:lnTo>
                    <a:pt x="32" y="211535"/>
                  </a:lnTo>
                  <a:lnTo>
                    <a:pt x="19" y="192496"/>
                  </a:lnTo>
                  <a:lnTo>
                    <a:pt x="11" y="173332"/>
                  </a:lnTo>
                  <a:lnTo>
                    <a:pt x="6" y="153852"/>
                  </a:lnTo>
                  <a:lnTo>
                    <a:pt x="2" y="134344"/>
                  </a:lnTo>
                  <a:lnTo>
                    <a:pt x="0" y="115466"/>
                  </a:lnTo>
                  <a:lnTo>
                    <a:pt x="7" y="97575"/>
                  </a:lnTo>
                  <a:lnTo>
                    <a:pt x="371" y="81827"/>
                  </a:lnTo>
                  <a:lnTo>
                    <a:pt x="2363" y="70600"/>
                  </a:lnTo>
                  <a:lnTo>
                    <a:pt x="6329" y="65221"/>
                  </a:lnTo>
                  <a:lnTo>
                    <a:pt x="10829" y="65292"/>
                  </a:lnTo>
                  <a:lnTo>
                    <a:pt x="15242" y="69602"/>
                  </a:lnTo>
                  <a:lnTo>
                    <a:pt x="19445" y="76804"/>
                  </a:lnTo>
                  <a:lnTo>
                    <a:pt x="23456" y="85668"/>
                  </a:lnTo>
                  <a:lnTo>
                    <a:pt x="27322" y="95405"/>
                  </a:lnTo>
                  <a:lnTo>
                    <a:pt x="31248" y="105906"/>
                  </a:lnTo>
                  <a:lnTo>
                    <a:pt x="35572" y="117563"/>
                  </a:lnTo>
                  <a:lnTo>
                    <a:pt x="40447" y="130512"/>
                  </a:lnTo>
                  <a:lnTo>
                    <a:pt x="45858" y="144145"/>
                  </a:lnTo>
                  <a:lnTo>
                    <a:pt x="51716" y="157313"/>
                  </a:lnTo>
                  <a:lnTo>
                    <a:pt x="57912" y="169397"/>
                  </a:lnTo>
                  <a:lnTo>
                    <a:pt x="64190" y="180460"/>
                  </a:lnTo>
                  <a:lnTo>
                    <a:pt x="70171" y="190958"/>
                  </a:lnTo>
                  <a:lnTo>
                    <a:pt x="75676" y="201238"/>
                  </a:lnTo>
                  <a:lnTo>
                    <a:pt x="80863" y="211312"/>
                  </a:lnTo>
                  <a:lnTo>
                    <a:pt x="86113" y="220945"/>
                  </a:lnTo>
                  <a:lnTo>
                    <a:pt x="91643" y="230030"/>
                  </a:lnTo>
                  <a:lnTo>
                    <a:pt x="97342" y="238761"/>
                  </a:lnTo>
                  <a:lnTo>
                    <a:pt x="102868" y="247537"/>
                  </a:lnTo>
                  <a:lnTo>
                    <a:pt x="108036" y="256586"/>
                  </a:lnTo>
                  <a:lnTo>
                    <a:pt x="112981" y="265798"/>
                  </a:lnTo>
                  <a:lnTo>
                    <a:pt x="118061" y="274836"/>
                  </a:lnTo>
                  <a:lnTo>
                    <a:pt x="123484" y="283514"/>
                  </a:lnTo>
                  <a:lnTo>
                    <a:pt x="129448" y="291969"/>
                  </a:lnTo>
                  <a:lnTo>
                    <a:pt x="136217" y="300559"/>
                  </a:lnTo>
                  <a:lnTo>
                    <a:pt x="143849" y="309487"/>
                  </a:lnTo>
                  <a:lnTo>
                    <a:pt x="152248" y="318788"/>
                  </a:lnTo>
                  <a:lnTo>
                    <a:pt x="161256" y="328418"/>
                  </a:lnTo>
                  <a:lnTo>
                    <a:pt x="170722" y="338298"/>
                  </a:lnTo>
                  <a:lnTo>
                    <a:pt x="180517" y="348035"/>
                  </a:lnTo>
                  <a:lnTo>
                    <a:pt x="190545" y="356960"/>
                  </a:lnTo>
                  <a:lnTo>
                    <a:pt x="200733" y="364772"/>
                  </a:lnTo>
                  <a:lnTo>
                    <a:pt x="211032" y="371507"/>
                  </a:lnTo>
                  <a:lnTo>
                    <a:pt x="221407" y="377347"/>
                  </a:lnTo>
                  <a:lnTo>
                    <a:pt x="231832" y="382481"/>
                  </a:lnTo>
                  <a:lnTo>
                    <a:pt x="242291" y="386438"/>
                  </a:lnTo>
                  <a:lnTo>
                    <a:pt x="252773" y="388135"/>
                  </a:lnTo>
                  <a:lnTo>
                    <a:pt x="263261" y="387163"/>
                  </a:lnTo>
                  <a:lnTo>
                    <a:pt x="273423" y="383730"/>
                  </a:lnTo>
                  <a:lnTo>
                    <a:pt x="282641" y="378296"/>
                  </a:lnTo>
                  <a:lnTo>
                    <a:pt x="290649" y="371335"/>
                  </a:lnTo>
                  <a:lnTo>
                    <a:pt x="297348" y="362935"/>
                  </a:lnTo>
                  <a:lnTo>
                    <a:pt x="302630" y="352802"/>
                  </a:lnTo>
                  <a:lnTo>
                    <a:pt x="306586" y="340927"/>
                  </a:lnTo>
                  <a:lnTo>
                    <a:pt x="309278" y="327871"/>
                  </a:lnTo>
                  <a:lnTo>
                    <a:pt x="310652" y="314570"/>
                  </a:lnTo>
                  <a:lnTo>
                    <a:pt x="310802" y="301578"/>
                  </a:lnTo>
                  <a:lnTo>
                    <a:pt x="309940" y="288754"/>
                  </a:lnTo>
                  <a:lnTo>
                    <a:pt x="308298" y="275471"/>
                  </a:lnTo>
                  <a:lnTo>
                    <a:pt x="306086" y="261381"/>
                  </a:lnTo>
                  <a:lnTo>
                    <a:pt x="303468" y="246289"/>
                  </a:lnTo>
                  <a:lnTo>
                    <a:pt x="300564" y="230007"/>
                  </a:lnTo>
                  <a:lnTo>
                    <a:pt x="297464" y="212577"/>
                  </a:lnTo>
                  <a:lnTo>
                    <a:pt x="294231" y="194666"/>
                  </a:lnTo>
                  <a:lnTo>
                    <a:pt x="290908" y="177415"/>
                  </a:lnTo>
                  <a:lnTo>
                    <a:pt x="287522" y="161413"/>
                  </a:lnTo>
                  <a:lnTo>
                    <a:pt x="284097" y="146724"/>
                  </a:lnTo>
                  <a:lnTo>
                    <a:pt x="280643" y="133163"/>
                  </a:lnTo>
                  <a:lnTo>
                    <a:pt x="277170" y="120477"/>
                  </a:lnTo>
                  <a:lnTo>
                    <a:pt x="273686" y="108106"/>
                  </a:lnTo>
                  <a:lnTo>
                    <a:pt x="270193" y="95253"/>
                  </a:lnTo>
                  <a:lnTo>
                    <a:pt x="266694" y="81530"/>
                  </a:lnTo>
                  <a:lnTo>
                    <a:pt x="263151" y="67282"/>
                  </a:lnTo>
                  <a:lnTo>
                    <a:pt x="259031" y="51778"/>
                  </a:lnTo>
                  <a:lnTo>
                    <a:pt x="252853" y="31415"/>
                  </a:lnTo>
                  <a:lnTo>
                    <a:pt x="2421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90798" y="2314100"/>
              <a:ext cx="136872" cy="227441"/>
            </a:xfrm>
            <a:custGeom>
              <a:avLst/>
              <a:gdLst/>
              <a:ahLst/>
              <a:cxnLst/>
              <a:rect l="0" t="0" r="0" b="0"/>
              <a:pathLst>
                <a:path w="136872" h="227441">
                  <a:moveTo>
                    <a:pt x="0" y="107454"/>
                  </a:moveTo>
                  <a:lnTo>
                    <a:pt x="6001" y="113121"/>
                  </a:lnTo>
                  <a:lnTo>
                    <a:pt x="12846" y="116764"/>
                  </a:lnTo>
                  <a:lnTo>
                    <a:pt x="21234" y="118674"/>
                  </a:lnTo>
                  <a:lnTo>
                    <a:pt x="30861" y="119175"/>
                  </a:lnTo>
                  <a:lnTo>
                    <a:pt x="41176" y="118556"/>
                  </a:lnTo>
                  <a:lnTo>
                    <a:pt x="51779" y="117080"/>
                  </a:lnTo>
                  <a:lnTo>
                    <a:pt x="62304" y="114812"/>
                  </a:lnTo>
                  <a:lnTo>
                    <a:pt x="72356" y="111625"/>
                  </a:lnTo>
                  <a:lnTo>
                    <a:pt x="81770" y="107519"/>
                  </a:lnTo>
                  <a:lnTo>
                    <a:pt x="90411" y="102458"/>
                  </a:lnTo>
                  <a:lnTo>
                    <a:pt x="98076" y="96305"/>
                  </a:lnTo>
                  <a:lnTo>
                    <a:pt x="104743" y="89085"/>
                  </a:lnTo>
                  <a:lnTo>
                    <a:pt x="110222" y="80794"/>
                  </a:lnTo>
                  <a:lnTo>
                    <a:pt x="114080" y="71326"/>
                  </a:lnTo>
                  <a:lnTo>
                    <a:pt x="116226" y="60743"/>
                  </a:lnTo>
                  <a:lnTo>
                    <a:pt x="116701" y="49553"/>
                  </a:lnTo>
                  <a:lnTo>
                    <a:pt x="115508" y="38582"/>
                  </a:lnTo>
                  <a:lnTo>
                    <a:pt x="112809" y="28291"/>
                  </a:lnTo>
                  <a:lnTo>
                    <a:pt x="108557" y="19096"/>
                  </a:lnTo>
                  <a:lnTo>
                    <a:pt x="102431" y="11524"/>
                  </a:lnTo>
                  <a:lnTo>
                    <a:pt x="94430" y="5704"/>
                  </a:lnTo>
                  <a:lnTo>
                    <a:pt x="85145" y="1763"/>
                  </a:lnTo>
                  <a:lnTo>
                    <a:pt x="75535" y="0"/>
                  </a:lnTo>
                  <a:lnTo>
                    <a:pt x="66193" y="372"/>
                  </a:lnTo>
                  <a:lnTo>
                    <a:pt x="57482" y="2721"/>
                  </a:lnTo>
                  <a:lnTo>
                    <a:pt x="49711" y="6954"/>
                  </a:lnTo>
                  <a:lnTo>
                    <a:pt x="42934" y="12836"/>
                  </a:lnTo>
                  <a:lnTo>
                    <a:pt x="37028" y="20036"/>
                  </a:lnTo>
                  <a:lnTo>
                    <a:pt x="31811" y="28231"/>
                  </a:lnTo>
                  <a:lnTo>
                    <a:pt x="27109" y="37147"/>
                  </a:lnTo>
                  <a:lnTo>
                    <a:pt x="22778" y="46572"/>
                  </a:lnTo>
                  <a:lnTo>
                    <a:pt x="18708" y="56351"/>
                  </a:lnTo>
                  <a:lnTo>
                    <a:pt x="14822" y="66377"/>
                  </a:lnTo>
                  <a:lnTo>
                    <a:pt x="11229" y="76738"/>
                  </a:lnTo>
                  <a:lnTo>
                    <a:pt x="8195" y="87685"/>
                  </a:lnTo>
                  <a:lnTo>
                    <a:pt x="5827" y="99309"/>
                  </a:lnTo>
                  <a:lnTo>
                    <a:pt x="4238" y="111388"/>
                  </a:lnTo>
                  <a:lnTo>
                    <a:pt x="3621" y="123496"/>
                  </a:lnTo>
                  <a:lnTo>
                    <a:pt x="3991" y="135381"/>
                  </a:lnTo>
                  <a:lnTo>
                    <a:pt x="5375" y="146972"/>
                  </a:lnTo>
                  <a:lnTo>
                    <a:pt x="7899" y="158288"/>
                  </a:lnTo>
                  <a:lnTo>
                    <a:pt x="11523" y="169376"/>
                  </a:lnTo>
                  <a:lnTo>
                    <a:pt x="16073" y="180127"/>
                  </a:lnTo>
                  <a:lnTo>
                    <a:pt x="21344" y="190281"/>
                  </a:lnTo>
                  <a:lnTo>
                    <a:pt x="27156" y="199735"/>
                  </a:lnTo>
                  <a:lnTo>
                    <a:pt x="33684" y="208219"/>
                  </a:lnTo>
                  <a:lnTo>
                    <a:pt x="41431" y="215240"/>
                  </a:lnTo>
                  <a:lnTo>
                    <a:pt x="50566" y="220659"/>
                  </a:lnTo>
                  <a:lnTo>
                    <a:pt x="60803" y="224484"/>
                  </a:lnTo>
                  <a:lnTo>
                    <a:pt x="71592" y="226693"/>
                  </a:lnTo>
                  <a:lnTo>
                    <a:pt x="82544" y="227440"/>
                  </a:lnTo>
                  <a:lnTo>
                    <a:pt x="93216" y="226959"/>
                  </a:lnTo>
                  <a:lnTo>
                    <a:pt x="104189" y="225326"/>
                  </a:lnTo>
                  <a:lnTo>
                    <a:pt x="117538" y="221283"/>
                  </a:lnTo>
                  <a:lnTo>
                    <a:pt x="136871" y="212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90839" y="2295212"/>
              <a:ext cx="291170" cy="295477"/>
            </a:xfrm>
            <a:custGeom>
              <a:avLst/>
              <a:gdLst/>
              <a:ahLst/>
              <a:cxnLst/>
              <a:rect l="0" t="0" r="0" b="0"/>
              <a:pathLst>
                <a:path w="291170" h="295477">
                  <a:moveTo>
                    <a:pt x="0" y="84228"/>
                  </a:moveTo>
                  <a:lnTo>
                    <a:pt x="67" y="98763"/>
                  </a:lnTo>
                  <a:lnTo>
                    <a:pt x="707" y="111394"/>
                  </a:lnTo>
                  <a:lnTo>
                    <a:pt x="1999" y="123308"/>
                  </a:lnTo>
                  <a:lnTo>
                    <a:pt x="3686" y="135135"/>
                  </a:lnTo>
                  <a:lnTo>
                    <a:pt x="5354" y="147624"/>
                  </a:lnTo>
                  <a:lnTo>
                    <a:pt x="6772" y="161108"/>
                  </a:lnTo>
                  <a:lnTo>
                    <a:pt x="8043" y="175256"/>
                  </a:lnTo>
                  <a:lnTo>
                    <a:pt x="9503" y="189295"/>
                  </a:lnTo>
                  <a:lnTo>
                    <a:pt x="11340" y="202769"/>
                  </a:lnTo>
                  <a:lnTo>
                    <a:pt x="13743" y="215408"/>
                  </a:lnTo>
                  <a:lnTo>
                    <a:pt x="16968" y="226970"/>
                  </a:lnTo>
                  <a:lnTo>
                    <a:pt x="21073" y="237431"/>
                  </a:lnTo>
                  <a:lnTo>
                    <a:pt x="26119" y="246455"/>
                  </a:lnTo>
                  <a:lnTo>
                    <a:pt x="32255" y="253320"/>
                  </a:lnTo>
                  <a:lnTo>
                    <a:pt x="39453" y="257815"/>
                  </a:lnTo>
                  <a:lnTo>
                    <a:pt x="47388" y="259699"/>
                  </a:lnTo>
                  <a:lnTo>
                    <a:pt x="55551" y="258469"/>
                  </a:lnTo>
                  <a:lnTo>
                    <a:pt x="63626" y="254158"/>
                  </a:lnTo>
                  <a:lnTo>
                    <a:pt x="71334" y="247213"/>
                  </a:lnTo>
                  <a:lnTo>
                    <a:pt x="78358" y="238209"/>
                  </a:lnTo>
                  <a:lnTo>
                    <a:pt x="84593" y="227679"/>
                  </a:lnTo>
                  <a:lnTo>
                    <a:pt x="89949" y="216054"/>
                  </a:lnTo>
                  <a:lnTo>
                    <a:pt x="94256" y="203662"/>
                  </a:lnTo>
                  <a:lnTo>
                    <a:pt x="97540" y="190770"/>
                  </a:lnTo>
                  <a:lnTo>
                    <a:pt x="100474" y="178699"/>
                  </a:lnTo>
                  <a:lnTo>
                    <a:pt x="104095" y="170968"/>
                  </a:lnTo>
                  <a:lnTo>
                    <a:pt x="108268" y="169458"/>
                  </a:lnTo>
                  <a:lnTo>
                    <a:pt x="112255" y="172315"/>
                  </a:lnTo>
                  <a:lnTo>
                    <a:pt x="115973" y="178068"/>
                  </a:lnTo>
                  <a:lnTo>
                    <a:pt x="119534" y="186026"/>
                  </a:lnTo>
                  <a:lnTo>
                    <a:pt x="123027" y="195695"/>
                  </a:lnTo>
                  <a:lnTo>
                    <a:pt x="126499" y="206489"/>
                  </a:lnTo>
                  <a:lnTo>
                    <a:pt x="129970" y="217750"/>
                  </a:lnTo>
                  <a:lnTo>
                    <a:pt x="133451" y="229071"/>
                  </a:lnTo>
                  <a:lnTo>
                    <a:pt x="137108" y="240118"/>
                  </a:lnTo>
                  <a:lnTo>
                    <a:pt x="141247" y="250539"/>
                  </a:lnTo>
                  <a:lnTo>
                    <a:pt x="146002" y="260211"/>
                  </a:lnTo>
                  <a:lnTo>
                    <a:pt x="151501" y="269028"/>
                  </a:lnTo>
                  <a:lnTo>
                    <a:pt x="157949" y="276812"/>
                  </a:lnTo>
                  <a:lnTo>
                    <a:pt x="165368" y="283561"/>
                  </a:lnTo>
                  <a:lnTo>
                    <a:pt x="173792" y="289095"/>
                  </a:lnTo>
                  <a:lnTo>
                    <a:pt x="183348" y="292990"/>
                  </a:lnTo>
                  <a:lnTo>
                    <a:pt x="193990" y="295157"/>
                  </a:lnTo>
                  <a:lnTo>
                    <a:pt x="205220" y="295476"/>
                  </a:lnTo>
                  <a:lnTo>
                    <a:pt x="216217" y="293646"/>
                  </a:lnTo>
                  <a:lnTo>
                    <a:pt x="226530" y="289710"/>
                  </a:lnTo>
                  <a:lnTo>
                    <a:pt x="235911" y="283984"/>
                  </a:lnTo>
                  <a:lnTo>
                    <a:pt x="244139" y="276860"/>
                  </a:lnTo>
                  <a:lnTo>
                    <a:pt x="251227" y="268698"/>
                  </a:lnTo>
                  <a:lnTo>
                    <a:pt x="257342" y="259628"/>
                  </a:lnTo>
                  <a:lnTo>
                    <a:pt x="262700" y="249563"/>
                  </a:lnTo>
                  <a:lnTo>
                    <a:pt x="267496" y="238539"/>
                  </a:lnTo>
                  <a:lnTo>
                    <a:pt x="271891" y="226866"/>
                  </a:lnTo>
                  <a:lnTo>
                    <a:pt x="276004" y="215031"/>
                  </a:lnTo>
                  <a:lnTo>
                    <a:pt x="279919" y="203320"/>
                  </a:lnTo>
                  <a:lnTo>
                    <a:pt x="283532" y="191507"/>
                  </a:lnTo>
                  <a:lnTo>
                    <a:pt x="286577" y="178976"/>
                  </a:lnTo>
                  <a:lnTo>
                    <a:pt x="288954" y="165432"/>
                  </a:lnTo>
                  <a:lnTo>
                    <a:pt x="290549" y="150893"/>
                  </a:lnTo>
                  <a:lnTo>
                    <a:pt x="291169" y="135523"/>
                  </a:lnTo>
                  <a:lnTo>
                    <a:pt x="290807" y="119512"/>
                  </a:lnTo>
                  <a:lnTo>
                    <a:pt x="289597" y="103030"/>
                  </a:lnTo>
                  <a:lnTo>
                    <a:pt x="287722" y="86214"/>
                  </a:lnTo>
                  <a:lnTo>
                    <a:pt x="285358" y="69188"/>
                  </a:lnTo>
                  <a:lnTo>
                    <a:pt x="282794" y="52781"/>
                  </a:lnTo>
                  <a:lnTo>
                    <a:pt x="280191" y="36921"/>
                  </a:lnTo>
                  <a:lnTo>
                    <a:pt x="277323" y="20215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73034" y="2147813"/>
              <a:ext cx="175858" cy="417478"/>
            </a:xfrm>
            <a:custGeom>
              <a:avLst/>
              <a:gdLst/>
              <a:ahLst/>
              <a:cxnLst/>
              <a:rect l="0" t="0" r="0" b="0"/>
              <a:pathLst>
                <a:path w="175858" h="417478">
                  <a:moveTo>
                    <a:pt x="60043" y="0"/>
                  </a:moveTo>
                  <a:lnTo>
                    <a:pt x="54243" y="8935"/>
                  </a:lnTo>
                  <a:lnTo>
                    <a:pt x="49318" y="18562"/>
                  </a:lnTo>
                  <a:lnTo>
                    <a:pt x="44817" y="29859"/>
                  </a:lnTo>
                  <a:lnTo>
                    <a:pt x="40596" y="42872"/>
                  </a:lnTo>
                  <a:lnTo>
                    <a:pt x="36583" y="57649"/>
                  </a:lnTo>
                  <a:lnTo>
                    <a:pt x="32721" y="74027"/>
                  </a:lnTo>
                  <a:lnTo>
                    <a:pt x="28969" y="91713"/>
                  </a:lnTo>
                  <a:lnTo>
                    <a:pt x="25293" y="110398"/>
                  </a:lnTo>
                  <a:lnTo>
                    <a:pt x="21675" y="129811"/>
                  </a:lnTo>
                  <a:lnTo>
                    <a:pt x="18262" y="149742"/>
                  </a:lnTo>
                  <a:lnTo>
                    <a:pt x="15349" y="170033"/>
                  </a:lnTo>
                  <a:lnTo>
                    <a:pt x="13059" y="190567"/>
                  </a:lnTo>
                  <a:lnTo>
                    <a:pt x="11353" y="211102"/>
                  </a:lnTo>
                  <a:lnTo>
                    <a:pt x="10124" y="231276"/>
                  </a:lnTo>
                  <a:lnTo>
                    <a:pt x="9255" y="250918"/>
                  </a:lnTo>
                  <a:lnTo>
                    <a:pt x="8485" y="269871"/>
                  </a:lnTo>
                  <a:lnTo>
                    <a:pt x="7428" y="287913"/>
                  </a:lnTo>
                  <a:lnTo>
                    <a:pt x="5900" y="305014"/>
                  </a:lnTo>
                  <a:lnTo>
                    <a:pt x="4058" y="321295"/>
                  </a:lnTo>
                  <a:lnTo>
                    <a:pt x="2283" y="336930"/>
                  </a:lnTo>
                  <a:lnTo>
                    <a:pt x="804" y="352074"/>
                  </a:lnTo>
                  <a:lnTo>
                    <a:pt x="0" y="366535"/>
                  </a:lnTo>
                  <a:lnTo>
                    <a:pt x="450" y="379800"/>
                  </a:lnTo>
                  <a:lnTo>
                    <a:pt x="2358" y="391673"/>
                  </a:lnTo>
                  <a:lnTo>
                    <a:pt x="5760" y="401782"/>
                  </a:lnTo>
                  <a:lnTo>
                    <a:pt x="10710" y="409443"/>
                  </a:lnTo>
                  <a:lnTo>
                    <a:pt x="17077" y="414513"/>
                  </a:lnTo>
                  <a:lnTo>
                    <a:pt x="24604" y="417138"/>
                  </a:lnTo>
                  <a:lnTo>
                    <a:pt x="33018" y="417477"/>
                  </a:lnTo>
                  <a:lnTo>
                    <a:pt x="42086" y="415863"/>
                  </a:lnTo>
                  <a:lnTo>
                    <a:pt x="51782" y="412868"/>
                  </a:lnTo>
                  <a:lnTo>
                    <a:pt x="62275" y="409191"/>
                  </a:lnTo>
                  <a:lnTo>
                    <a:pt x="73590" y="405283"/>
                  </a:lnTo>
                  <a:lnTo>
                    <a:pt x="85460" y="401359"/>
                  </a:lnTo>
                  <a:lnTo>
                    <a:pt x="97428" y="397498"/>
                  </a:lnTo>
                  <a:lnTo>
                    <a:pt x="109214" y="393721"/>
                  </a:lnTo>
                  <a:lnTo>
                    <a:pt x="120665" y="390172"/>
                  </a:lnTo>
                  <a:lnTo>
                    <a:pt x="132998" y="386783"/>
                  </a:lnTo>
                  <a:lnTo>
                    <a:pt x="149527" y="383256"/>
                  </a:lnTo>
                  <a:lnTo>
                    <a:pt x="1758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12021" y="2358383"/>
              <a:ext cx="126342" cy="1"/>
            </a:xfrm>
            <a:custGeom>
              <a:avLst/>
              <a:gdLst/>
              <a:ahLst/>
              <a:cxnLst/>
              <a:rect l="0" t="0" r="0" b="0"/>
              <a:pathLst>
                <a:path w="126342" h="1">
                  <a:moveTo>
                    <a:pt x="126341" y="0"/>
                  </a:moveTo>
                  <a:lnTo>
                    <a:pt x="114606" y="0"/>
                  </a:lnTo>
                  <a:lnTo>
                    <a:pt x="103477" y="0"/>
                  </a:lnTo>
                  <a:lnTo>
                    <a:pt x="91879" y="0"/>
                  </a:lnTo>
                  <a:lnTo>
                    <a:pt x="79719" y="0"/>
                  </a:lnTo>
                  <a:lnTo>
                    <a:pt x="67058" y="0"/>
                  </a:lnTo>
                  <a:lnTo>
                    <a:pt x="54021" y="0"/>
                  </a:lnTo>
                  <a:lnTo>
                    <a:pt x="41313" y="0"/>
                  </a:lnTo>
                  <a:lnTo>
                    <a:pt x="28961" y="0"/>
                  </a:lnTo>
                  <a:lnTo>
                    <a:pt x="158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12021" y="2158342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77778" y="0"/>
                  </a:lnTo>
                  <a:lnTo>
                    <a:pt x="166648" y="0"/>
                  </a:lnTo>
                  <a:lnTo>
                    <a:pt x="155050" y="0"/>
                  </a:lnTo>
                  <a:lnTo>
                    <a:pt x="142888" y="0"/>
                  </a:lnTo>
                  <a:lnTo>
                    <a:pt x="130228" y="0"/>
                  </a:lnTo>
                  <a:lnTo>
                    <a:pt x="117173" y="0"/>
                  </a:lnTo>
                  <a:lnTo>
                    <a:pt x="103821" y="0"/>
                  </a:lnTo>
                  <a:lnTo>
                    <a:pt x="90257" y="0"/>
                  </a:lnTo>
                  <a:lnTo>
                    <a:pt x="76551" y="0"/>
                  </a:lnTo>
                  <a:lnTo>
                    <a:pt x="62971" y="0"/>
                  </a:lnTo>
                  <a:lnTo>
                    <a:pt x="48440" y="0"/>
                  </a:lnTo>
                  <a:lnTo>
                    <a:pt x="294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80476" y="2346872"/>
              <a:ext cx="207981" cy="264196"/>
            </a:xfrm>
            <a:custGeom>
              <a:avLst/>
              <a:gdLst/>
              <a:ahLst/>
              <a:cxnLst/>
              <a:rect l="0" t="0" r="0" b="0"/>
              <a:pathLst>
                <a:path w="207981" h="264196">
                  <a:moveTo>
                    <a:pt x="0" y="95739"/>
                  </a:moveTo>
                  <a:lnTo>
                    <a:pt x="2935" y="107407"/>
                  </a:lnTo>
                  <a:lnTo>
                    <a:pt x="5717" y="117896"/>
                  </a:lnTo>
                  <a:lnTo>
                    <a:pt x="8616" y="128202"/>
                  </a:lnTo>
                  <a:lnTo>
                    <a:pt x="11656" y="138677"/>
                  </a:lnTo>
                  <a:lnTo>
                    <a:pt x="14821" y="149669"/>
                  </a:lnTo>
                  <a:lnTo>
                    <a:pt x="18080" y="161311"/>
                  </a:lnTo>
                  <a:lnTo>
                    <a:pt x="21245" y="173565"/>
                  </a:lnTo>
                  <a:lnTo>
                    <a:pt x="23988" y="186319"/>
                  </a:lnTo>
                  <a:lnTo>
                    <a:pt x="26135" y="199360"/>
                  </a:lnTo>
                  <a:lnTo>
                    <a:pt x="26699" y="209260"/>
                  </a:lnTo>
                  <a:lnTo>
                    <a:pt x="25071" y="212090"/>
                  </a:lnTo>
                  <a:lnTo>
                    <a:pt x="22524" y="209576"/>
                  </a:lnTo>
                  <a:lnTo>
                    <a:pt x="19633" y="203656"/>
                  </a:lnTo>
                  <a:lnTo>
                    <a:pt x="16558" y="195361"/>
                  </a:lnTo>
                  <a:lnTo>
                    <a:pt x="13361" y="185346"/>
                  </a:lnTo>
                  <a:lnTo>
                    <a:pt x="10241" y="174092"/>
                  </a:lnTo>
                  <a:lnTo>
                    <a:pt x="7529" y="161961"/>
                  </a:lnTo>
                  <a:lnTo>
                    <a:pt x="5375" y="149221"/>
                  </a:lnTo>
                  <a:lnTo>
                    <a:pt x="3760" y="136060"/>
                  </a:lnTo>
                  <a:lnTo>
                    <a:pt x="2595" y="122614"/>
                  </a:lnTo>
                  <a:lnTo>
                    <a:pt x="1778" y="108977"/>
                  </a:lnTo>
                  <a:lnTo>
                    <a:pt x="1381" y="95379"/>
                  </a:lnTo>
                  <a:lnTo>
                    <a:pt x="1638" y="82168"/>
                  </a:lnTo>
                  <a:lnTo>
                    <a:pt x="2630" y="69507"/>
                  </a:lnTo>
                  <a:lnTo>
                    <a:pt x="4449" y="57547"/>
                  </a:lnTo>
                  <a:lnTo>
                    <a:pt x="7273" y="46507"/>
                  </a:lnTo>
                  <a:lnTo>
                    <a:pt x="11106" y="36418"/>
                  </a:lnTo>
                  <a:lnTo>
                    <a:pt x="15968" y="27321"/>
                  </a:lnTo>
                  <a:lnTo>
                    <a:pt x="21981" y="19348"/>
                  </a:lnTo>
                  <a:lnTo>
                    <a:pt x="29104" y="12473"/>
                  </a:lnTo>
                  <a:lnTo>
                    <a:pt x="37327" y="6855"/>
                  </a:lnTo>
                  <a:lnTo>
                    <a:pt x="46750" y="2903"/>
                  </a:lnTo>
                  <a:lnTo>
                    <a:pt x="57307" y="690"/>
                  </a:lnTo>
                  <a:lnTo>
                    <a:pt x="68649" y="0"/>
                  </a:lnTo>
                  <a:lnTo>
                    <a:pt x="80254" y="517"/>
                  </a:lnTo>
                  <a:lnTo>
                    <a:pt x="91799" y="1944"/>
                  </a:lnTo>
                  <a:lnTo>
                    <a:pt x="103159" y="4358"/>
                  </a:lnTo>
                  <a:lnTo>
                    <a:pt x="114320" y="8180"/>
                  </a:lnTo>
                  <a:lnTo>
                    <a:pt x="125303" y="13528"/>
                  </a:lnTo>
                  <a:lnTo>
                    <a:pt x="135985" y="20238"/>
                  </a:lnTo>
                  <a:lnTo>
                    <a:pt x="146092" y="28037"/>
                  </a:lnTo>
                  <a:lnTo>
                    <a:pt x="155524" y="36660"/>
                  </a:lnTo>
                  <a:lnTo>
                    <a:pt x="164333" y="46042"/>
                  </a:lnTo>
                  <a:lnTo>
                    <a:pt x="172637" y="56318"/>
                  </a:lnTo>
                  <a:lnTo>
                    <a:pt x="180548" y="67492"/>
                  </a:lnTo>
                  <a:lnTo>
                    <a:pt x="187845" y="79606"/>
                  </a:lnTo>
                  <a:lnTo>
                    <a:pt x="193994" y="92801"/>
                  </a:lnTo>
                  <a:lnTo>
                    <a:pt x="198797" y="107052"/>
                  </a:lnTo>
                  <a:lnTo>
                    <a:pt x="202361" y="122199"/>
                  </a:lnTo>
                  <a:lnTo>
                    <a:pt x="204920" y="138045"/>
                  </a:lnTo>
                  <a:lnTo>
                    <a:pt x="206711" y="154399"/>
                  </a:lnTo>
                  <a:lnTo>
                    <a:pt x="207779" y="170786"/>
                  </a:lnTo>
                  <a:lnTo>
                    <a:pt x="207980" y="186481"/>
                  </a:lnTo>
                  <a:lnTo>
                    <a:pt x="207309" y="201137"/>
                  </a:lnTo>
                  <a:lnTo>
                    <a:pt x="206039" y="214506"/>
                  </a:lnTo>
                  <a:lnTo>
                    <a:pt x="204519" y="227680"/>
                  </a:lnTo>
                  <a:lnTo>
                    <a:pt x="202614" y="242929"/>
                  </a:lnTo>
                  <a:lnTo>
                    <a:pt x="200042" y="264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548933" y="2372218"/>
              <a:ext cx="272227" cy="602761"/>
            </a:xfrm>
            <a:custGeom>
              <a:avLst/>
              <a:gdLst/>
              <a:ahLst/>
              <a:cxnLst/>
              <a:rect l="0" t="0" r="0" b="0"/>
              <a:pathLst>
                <a:path w="272227" h="602761">
                  <a:moveTo>
                    <a:pt x="210570" y="144092"/>
                  </a:moveTo>
                  <a:lnTo>
                    <a:pt x="216371" y="135291"/>
                  </a:lnTo>
                  <a:lnTo>
                    <a:pt x="221295" y="126944"/>
                  </a:lnTo>
                  <a:lnTo>
                    <a:pt x="225788" y="118246"/>
                  </a:lnTo>
                  <a:lnTo>
                    <a:pt x="229663" y="109125"/>
                  </a:lnTo>
                  <a:lnTo>
                    <a:pt x="232380" y="99630"/>
                  </a:lnTo>
                  <a:lnTo>
                    <a:pt x="233735" y="89838"/>
                  </a:lnTo>
                  <a:lnTo>
                    <a:pt x="233836" y="79824"/>
                  </a:lnTo>
                  <a:lnTo>
                    <a:pt x="232919" y="69650"/>
                  </a:lnTo>
                  <a:lnTo>
                    <a:pt x="231224" y="59368"/>
                  </a:lnTo>
                  <a:lnTo>
                    <a:pt x="228800" y="49177"/>
                  </a:lnTo>
                  <a:lnTo>
                    <a:pt x="225504" y="39407"/>
                  </a:lnTo>
                  <a:lnTo>
                    <a:pt x="221321" y="30212"/>
                  </a:lnTo>
                  <a:lnTo>
                    <a:pt x="216210" y="21731"/>
                  </a:lnTo>
                  <a:lnTo>
                    <a:pt x="210021" y="14181"/>
                  </a:lnTo>
                  <a:lnTo>
                    <a:pt x="202781" y="7603"/>
                  </a:lnTo>
                  <a:lnTo>
                    <a:pt x="194647" y="2524"/>
                  </a:lnTo>
                  <a:lnTo>
                    <a:pt x="185818" y="0"/>
                  </a:lnTo>
                  <a:lnTo>
                    <a:pt x="176476" y="377"/>
                  </a:lnTo>
                  <a:lnTo>
                    <a:pt x="166934" y="3224"/>
                  </a:lnTo>
                  <a:lnTo>
                    <a:pt x="157608" y="7724"/>
                  </a:lnTo>
                  <a:lnTo>
                    <a:pt x="148709" y="13237"/>
                  </a:lnTo>
                  <a:lnTo>
                    <a:pt x="140259" y="19680"/>
                  </a:lnTo>
                  <a:lnTo>
                    <a:pt x="132198" y="27426"/>
                  </a:lnTo>
                  <a:lnTo>
                    <a:pt x="124448" y="36599"/>
                  </a:lnTo>
                  <a:lnTo>
                    <a:pt x="117260" y="47215"/>
                  </a:lnTo>
                  <a:lnTo>
                    <a:pt x="111184" y="59330"/>
                  </a:lnTo>
                  <a:lnTo>
                    <a:pt x="106436" y="72810"/>
                  </a:lnTo>
                  <a:lnTo>
                    <a:pt x="103077" y="87084"/>
                  </a:lnTo>
                  <a:lnTo>
                    <a:pt x="101189" y="101272"/>
                  </a:lnTo>
                  <a:lnTo>
                    <a:pt x="100661" y="114882"/>
                  </a:lnTo>
                  <a:lnTo>
                    <a:pt x="101254" y="127797"/>
                  </a:lnTo>
                  <a:lnTo>
                    <a:pt x="102708" y="140084"/>
                  </a:lnTo>
                  <a:lnTo>
                    <a:pt x="104800" y="151863"/>
                  </a:lnTo>
                  <a:lnTo>
                    <a:pt x="107676" y="163097"/>
                  </a:lnTo>
                  <a:lnTo>
                    <a:pt x="111817" y="173583"/>
                  </a:lnTo>
                  <a:lnTo>
                    <a:pt x="117382" y="183253"/>
                  </a:lnTo>
                  <a:lnTo>
                    <a:pt x="124239" y="191545"/>
                  </a:lnTo>
                  <a:lnTo>
                    <a:pt x="132137" y="197373"/>
                  </a:lnTo>
                  <a:lnTo>
                    <a:pt x="140817" y="200361"/>
                  </a:lnTo>
                  <a:lnTo>
                    <a:pt x="149899" y="200754"/>
                  </a:lnTo>
                  <a:lnTo>
                    <a:pt x="158908" y="199050"/>
                  </a:lnTo>
                  <a:lnTo>
                    <a:pt x="167586" y="195754"/>
                  </a:lnTo>
                  <a:lnTo>
                    <a:pt x="175716" y="191138"/>
                  </a:lnTo>
                  <a:lnTo>
                    <a:pt x="183031" y="185234"/>
                  </a:lnTo>
                  <a:lnTo>
                    <a:pt x="189475" y="178159"/>
                  </a:lnTo>
                  <a:lnTo>
                    <a:pt x="195311" y="170124"/>
                  </a:lnTo>
                  <a:lnTo>
                    <a:pt x="201005" y="161353"/>
                  </a:lnTo>
                  <a:lnTo>
                    <a:pt x="206833" y="152039"/>
                  </a:lnTo>
                  <a:lnTo>
                    <a:pt x="212565" y="142174"/>
                  </a:lnTo>
                  <a:lnTo>
                    <a:pt x="217580" y="131566"/>
                  </a:lnTo>
                  <a:lnTo>
                    <a:pt x="221611" y="120238"/>
                  </a:lnTo>
                  <a:lnTo>
                    <a:pt x="225611" y="110702"/>
                  </a:lnTo>
                  <a:lnTo>
                    <a:pt x="230127" y="106723"/>
                  </a:lnTo>
                  <a:lnTo>
                    <a:pt x="233862" y="108386"/>
                  </a:lnTo>
                  <a:lnTo>
                    <a:pt x="236553" y="114243"/>
                  </a:lnTo>
                  <a:lnTo>
                    <a:pt x="238570" y="123253"/>
                  </a:lnTo>
                  <a:lnTo>
                    <a:pt x="240463" y="135062"/>
                  </a:lnTo>
                  <a:lnTo>
                    <a:pt x="242548" y="149278"/>
                  </a:lnTo>
                  <a:lnTo>
                    <a:pt x="244759" y="165090"/>
                  </a:lnTo>
                  <a:lnTo>
                    <a:pt x="246781" y="181412"/>
                  </a:lnTo>
                  <a:lnTo>
                    <a:pt x="248438" y="197584"/>
                  </a:lnTo>
                  <a:lnTo>
                    <a:pt x="249870" y="213362"/>
                  </a:lnTo>
                  <a:lnTo>
                    <a:pt x="251437" y="228720"/>
                  </a:lnTo>
                  <a:lnTo>
                    <a:pt x="253343" y="243731"/>
                  </a:lnTo>
                  <a:lnTo>
                    <a:pt x="255623" y="258966"/>
                  </a:lnTo>
                  <a:lnTo>
                    <a:pt x="258232" y="275421"/>
                  </a:lnTo>
                  <a:lnTo>
                    <a:pt x="261095" y="293539"/>
                  </a:lnTo>
                  <a:lnTo>
                    <a:pt x="263987" y="313101"/>
                  </a:lnTo>
                  <a:lnTo>
                    <a:pt x="266540" y="333530"/>
                  </a:lnTo>
                  <a:lnTo>
                    <a:pt x="268586" y="354374"/>
                  </a:lnTo>
                  <a:lnTo>
                    <a:pt x="270127" y="375063"/>
                  </a:lnTo>
                  <a:lnTo>
                    <a:pt x="271243" y="394867"/>
                  </a:lnTo>
                  <a:lnTo>
                    <a:pt x="272023" y="413476"/>
                  </a:lnTo>
                  <a:lnTo>
                    <a:pt x="272226" y="430934"/>
                  </a:lnTo>
                  <a:lnTo>
                    <a:pt x="271305" y="447440"/>
                  </a:lnTo>
                  <a:lnTo>
                    <a:pt x="269055" y="463208"/>
                  </a:lnTo>
                  <a:lnTo>
                    <a:pt x="265579" y="478106"/>
                  </a:lnTo>
                  <a:lnTo>
                    <a:pt x="261101" y="491673"/>
                  </a:lnTo>
                  <a:lnTo>
                    <a:pt x="255863" y="503771"/>
                  </a:lnTo>
                  <a:lnTo>
                    <a:pt x="249907" y="514710"/>
                  </a:lnTo>
                  <a:lnTo>
                    <a:pt x="243084" y="525060"/>
                  </a:lnTo>
                  <a:lnTo>
                    <a:pt x="235382" y="535207"/>
                  </a:lnTo>
                  <a:lnTo>
                    <a:pt x="226753" y="545176"/>
                  </a:lnTo>
                  <a:lnTo>
                    <a:pt x="217051" y="554731"/>
                  </a:lnTo>
                  <a:lnTo>
                    <a:pt x="206298" y="563750"/>
                  </a:lnTo>
                  <a:lnTo>
                    <a:pt x="194652" y="572096"/>
                  </a:lnTo>
                  <a:lnTo>
                    <a:pt x="182311" y="579549"/>
                  </a:lnTo>
                  <a:lnTo>
                    <a:pt x="169454" y="586072"/>
                  </a:lnTo>
                  <a:lnTo>
                    <a:pt x="156230" y="591621"/>
                  </a:lnTo>
                  <a:lnTo>
                    <a:pt x="142746" y="596057"/>
                  </a:lnTo>
                  <a:lnTo>
                    <a:pt x="129087" y="599409"/>
                  </a:lnTo>
                  <a:lnTo>
                    <a:pt x="115475" y="601678"/>
                  </a:lnTo>
                  <a:lnTo>
                    <a:pt x="102255" y="602760"/>
                  </a:lnTo>
                  <a:lnTo>
                    <a:pt x="89581" y="602711"/>
                  </a:lnTo>
                  <a:lnTo>
                    <a:pt x="77272" y="601713"/>
                  </a:lnTo>
                  <a:lnTo>
                    <a:pt x="64934" y="599981"/>
                  </a:lnTo>
                  <a:lnTo>
                    <a:pt x="52350" y="597712"/>
                  </a:lnTo>
                  <a:lnTo>
                    <a:pt x="40072" y="595214"/>
                  </a:lnTo>
                  <a:lnTo>
                    <a:pt x="28120" y="592660"/>
                  </a:lnTo>
                  <a:lnTo>
                    <a:pt x="15436" y="589832"/>
                  </a:lnTo>
                  <a:lnTo>
                    <a:pt x="0" y="5862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64788" y="2074114"/>
              <a:ext cx="15197" cy="536954"/>
            </a:xfrm>
            <a:custGeom>
              <a:avLst/>
              <a:gdLst/>
              <a:ahLst/>
              <a:cxnLst/>
              <a:rect l="0" t="0" r="0" b="0"/>
              <a:pathLst>
                <a:path w="15197" h="536954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2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4" y="95126"/>
                  </a:lnTo>
                  <a:lnTo>
                    <a:pt x="177" y="111607"/>
                  </a:lnTo>
                  <a:lnTo>
                    <a:pt x="826" y="129023"/>
                  </a:lnTo>
                  <a:lnTo>
                    <a:pt x="2074" y="147836"/>
                  </a:lnTo>
                  <a:lnTo>
                    <a:pt x="3727" y="167555"/>
                  </a:lnTo>
                  <a:lnTo>
                    <a:pt x="5375" y="187038"/>
                  </a:lnTo>
                  <a:lnTo>
                    <a:pt x="6778" y="205627"/>
                  </a:lnTo>
                  <a:lnTo>
                    <a:pt x="7870" y="223176"/>
                  </a:lnTo>
                  <a:lnTo>
                    <a:pt x="8677" y="239795"/>
                  </a:lnTo>
                  <a:lnTo>
                    <a:pt x="9255" y="255687"/>
                  </a:lnTo>
                  <a:lnTo>
                    <a:pt x="9661" y="271529"/>
                  </a:lnTo>
                  <a:lnTo>
                    <a:pt x="9941" y="288398"/>
                  </a:lnTo>
                  <a:lnTo>
                    <a:pt x="10136" y="306783"/>
                  </a:lnTo>
                  <a:lnTo>
                    <a:pt x="10439" y="326017"/>
                  </a:lnTo>
                  <a:lnTo>
                    <a:pt x="11175" y="344628"/>
                  </a:lnTo>
                  <a:lnTo>
                    <a:pt x="12478" y="361817"/>
                  </a:lnTo>
                  <a:lnTo>
                    <a:pt x="13998" y="377779"/>
                  </a:lnTo>
                  <a:lnTo>
                    <a:pt x="15024" y="393324"/>
                  </a:lnTo>
                  <a:lnTo>
                    <a:pt x="15196" y="408999"/>
                  </a:lnTo>
                  <a:lnTo>
                    <a:pt x="14647" y="424849"/>
                  </a:lnTo>
                  <a:lnTo>
                    <a:pt x="13816" y="440591"/>
                  </a:lnTo>
                  <a:lnTo>
                    <a:pt x="12996" y="456035"/>
                  </a:lnTo>
                  <a:lnTo>
                    <a:pt x="12310" y="470925"/>
                  </a:lnTo>
                  <a:lnTo>
                    <a:pt x="11708" y="486545"/>
                  </a:lnTo>
                  <a:lnTo>
                    <a:pt x="11145" y="506503"/>
                  </a:lnTo>
                  <a:lnTo>
                    <a:pt x="10528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963916" y="2354445"/>
              <a:ext cx="195670" cy="232419"/>
            </a:xfrm>
            <a:custGeom>
              <a:avLst/>
              <a:gdLst/>
              <a:ahLst/>
              <a:cxnLst/>
              <a:rect l="0" t="0" r="0" b="0"/>
              <a:pathLst>
                <a:path w="195670" h="232419">
                  <a:moveTo>
                    <a:pt x="58799" y="182922"/>
                  </a:moveTo>
                  <a:lnTo>
                    <a:pt x="64667" y="177055"/>
                  </a:lnTo>
                  <a:lnTo>
                    <a:pt x="70231" y="171490"/>
                  </a:lnTo>
                  <a:lnTo>
                    <a:pt x="76030" y="165687"/>
                  </a:lnTo>
                  <a:lnTo>
                    <a:pt x="82110" y="159433"/>
                  </a:lnTo>
                  <a:lnTo>
                    <a:pt x="88441" y="152455"/>
                  </a:lnTo>
                  <a:lnTo>
                    <a:pt x="94964" y="144674"/>
                  </a:lnTo>
                  <a:lnTo>
                    <a:pt x="101468" y="136172"/>
                  </a:lnTo>
                  <a:lnTo>
                    <a:pt x="107602" y="127093"/>
                  </a:lnTo>
                  <a:lnTo>
                    <a:pt x="113201" y="117575"/>
                  </a:lnTo>
                  <a:lnTo>
                    <a:pt x="118113" y="107574"/>
                  </a:lnTo>
                  <a:lnTo>
                    <a:pt x="122112" y="96876"/>
                  </a:lnTo>
                  <a:lnTo>
                    <a:pt x="125169" y="85424"/>
                  </a:lnTo>
                  <a:lnTo>
                    <a:pt x="127238" y="73463"/>
                  </a:lnTo>
                  <a:lnTo>
                    <a:pt x="128186" y="61434"/>
                  </a:lnTo>
                  <a:lnTo>
                    <a:pt x="128041" y="49606"/>
                  </a:lnTo>
                  <a:lnTo>
                    <a:pt x="126810" y="38224"/>
                  </a:lnTo>
                  <a:lnTo>
                    <a:pt x="124389" y="27581"/>
                  </a:lnTo>
                  <a:lnTo>
                    <a:pt x="120830" y="17775"/>
                  </a:lnTo>
                  <a:lnTo>
                    <a:pt x="116154" y="9379"/>
                  </a:lnTo>
                  <a:lnTo>
                    <a:pt x="110266" y="3474"/>
                  </a:lnTo>
                  <a:lnTo>
                    <a:pt x="103235" y="432"/>
                  </a:lnTo>
                  <a:lnTo>
                    <a:pt x="95413" y="0"/>
                  </a:lnTo>
                  <a:lnTo>
                    <a:pt x="87325" y="1679"/>
                  </a:lnTo>
                  <a:lnTo>
                    <a:pt x="79295" y="4956"/>
                  </a:lnTo>
                  <a:lnTo>
                    <a:pt x="71448" y="9559"/>
                  </a:lnTo>
                  <a:lnTo>
                    <a:pt x="63799" y="15456"/>
                  </a:lnTo>
                  <a:lnTo>
                    <a:pt x="56321" y="22530"/>
                  </a:lnTo>
                  <a:lnTo>
                    <a:pt x="48977" y="30734"/>
                  </a:lnTo>
                  <a:lnTo>
                    <a:pt x="41731" y="40151"/>
                  </a:lnTo>
                  <a:lnTo>
                    <a:pt x="34561" y="50712"/>
                  </a:lnTo>
                  <a:lnTo>
                    <a:pt x="27609" y="62228"/>
                  </a:lnTo>
                  <a:lnTo>
                    <a:pt x="21167" y="74484"/>
                  </a:lnTo>
                  <a:lnTo>
                    <a:pt x="15358" y="87287"/>
                  </a:lnTo>
                  <a:lnTo>
                    <a:pt x="10305" y="100647"/>
                  </a:lnTo>
                  <a:lnTo>
                    <a:pt x="6209" y="114753"/>
                  </a:lnTo>
                  <a:lnTo>
                    <a:pt x="3089" y="129643"/>
                  </a:lnTo>
                  <a:lnTo>
                    <a:pt x="977" y="144896"/>
                  </a:lnTo>
                  <a:lnTo>
                    <a:pt x="0" y="159756"/>
                  </a:lnTo>
                  <a:lnTo>
                    <a:pt x="125" y="173820"/>
                  </a:lnTo>
                  <a:lnTo>
                    <a:pt x="1343" y="186872"/>
                  </a:lnTo>
                  <a:lnTo>
                    <a:pt x="3755" y="198720"/>
                  </a:lnTo>
                  <a:lnTo>
                    <a:pt x="7309" y="209377"/>
                  </a:lnTo>
                  <a:lnTo>
                    <a:pt x="11982" y="218534"/>
                  </a:lnTo>
                  <a:lnTo>
                    <a:pt x="17867" y="225490"/>
                  </a:lnTo>
                  <a:lnTo>
                    <a:pt x="24895" y="230054"/>
                  </a:lnTo>
                  <a:lnTo>
                    <a:pt x="32716" y="232323"/>
                  </a:lnTo>
                  <a:lnTo>
                    <a:pt x="40803" y="232418"/>
                  </a:lnTo>
                  <a:lnTo>
                    <a:pt x="48829" y="230627"/>
                  </a:lnTo>
                  <a:lnTo>
                    <a:pt x="56503" y="227173"/>
                  </a:lnTo>
                  <a:lnTo>
                    <a:pt x="63504" y="222122"/>
                  </a:lnTo>
                  <a:lnTo>
                    <a:pt x="69728" y="215651"/>
                  </a:lnTo>
                  <a:lnTo>
                    <a:pt x="75246" y="207868"/>
                  </a:lnTo>
                  <a:lnTo>
                    <a:pt x="80195" y="198742"/>
                  </a:lnTo>
                  <a:lnTo>
                    <a:pt x="84713" y="188380"/>
                  </a:lnTo>
                  <a:lnTo>
                    <a:pt x="88920" y="176999"/>
                  </a:lnTo>
                  <a:lnTo>
                    <a:pt x="92906" y="164834"/>
                  </a:lnTo>
                  <a:lnTo>
                    <a:pt x="96733" y="152097"/>
                  </a:lnTo>
                  <a:lnTo>
                    <a:pt x="100290" y="138951"/>
                  </a:lnTo>
                  <a:lnTo>
                    <a:pt x="103297" y="125520"/>
                  </a:lnTo>
                  <a:lnTo>
                    <a:pt x="105661" y="111987"/>
                  </a:lnTo>
                  <a:lnTo>
                    <a:pt x="107726" y="101715"/>
                  </a:lnTo>
                  <a:lnTo>
                    <a:pt x="109895" y="98596"/>
                  </a:lnTo>
                  <a:lnTo>
                    <a:pt x="112142" y="100924"/>
                  </a:lnTo>
                  <a:lnTo>
                    <a:pt x="114551" y="106737"/>
                  </a:lnTo>
                  <a:lnTo>
                    <a:pt x="117179" y="114970"/>
                  </a:lnTo>
                  <a:lnTo>
                    <a:pt x="120027" y="124946"/>
                  </a:lnTo>
                  <a:lnTo>
                    <a:pt x="123227" y="136008"/>
                  </a:lnTo>
                  <a:lnTo>
                    <a:pt x="127045" y="147479"/>
                  </a:lnTo>
                  <a:lnTo>
                    <a:pt x="131575" y="158950"/>
                  </a:lnTo>
                  <a:lnTo>
                    <a:pt x="136920" y="169935"/>
                  </a:lnTo>
                  <a:lnTo>
                    <a:pt x="143263" y="179785"/>
                  </a:lnTo>
                  <a:lnTo>
                    <a:pt x="150598" y="188244"/>
                  </a:lnTo>
                  <a:lnTo>
                    <a:pt x="158455" y="194754"/>
                  </a:lnTo>
                  <a:lnTo>
                    <a:pt x="166035" y="198322"/>
                  </a:lnTo>
                  <a:lnTo>
                    <a:pt x="172928" y="198665"/>
                  </a:lnTo>
                  <a:lnTo>
                    <a:pt x="179587" y="196740"/>
                  </a:lnTo>
                  <a:lnTo>
                    <a:pt x="186745" y="191851"/>
                  </a:lnTo>
                  <a:lnTo>
                    <a:pt x="195669" y="182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142059" y="2327062"/>
              <a:ext cx="189586" cy="283127"/>
            </a:xfrm>
            <a:custGeom>
              <a:avLst/>
              <a:gdLst/>
              <a:ahLst/>
              <a:cxnLst/>
              <a:rect l="0" t="0" r="0" b="0"/>
              <a:pathLst>
                <a:path w="189586" h="283127">
                  <a:moveTo>
                    <a:pt x="17526" y="62907"/>
                  </a:moveTo>
                  <a:lnTo>
                    <a:pt x="17594" y="77441"/>
                  </a:lnTo>
                  <a:lnTo>
                    <a:pt x="18233" y="90072"/>
                  </a:lnTo>
                  <a:lnTo>
                    <a:pt x="19525" y="101981"/>
                  </a:lnTo>
                  <a:lnTo>
                    <a:pt x="21213" y="113636"/>
                  </a:lnTo>
                  <a:lnTo>
                    <a:pt x="22881" y="125477"/>
                  </a:lnTo>
                  <a:lnTo>
                    <a:pt x="24299" y="137722"/>
                  </a:lnTo>
                  <a:lnTo>
                    <a:pt x="25569" y="150562"/>
                  </a:lnTo>
                  <a:lnTo>
                    <a:pt x="27028" y="164250"/>
                  </a:lnTo>
                  <a:lnTo>
                    <a:pt x="28855" y="178828"/>
                  </a:lnTo>
                  <a:lnTo>
                    <a:pt x="30914" y="194025"/>
                  </a:lnTo>
                  <a:lnTo>
                    <a:pt x="32842" y="209371"/>
                  </a:lnTo>
                  <a:lnTo>
                    <a:pt x="34441" y="224576"/>
                  </a:lnTo>
                  <a:lnTo>
                    <a:pt x="35836" y="239377"/>
                  </a:lnTo>
                  <a:lnTo>
                    <a:pt x="37379" y="253469"/>
                  </a:lnTo>
                  <a:lnTo>
                    <a:pt x="39230" y="266715"/>
                  </a:lnTo>
                  <a:lnTo>
                    <a:pt x="40012" y="277576"/>
                  </a:lnTo>
                  <a:lnTo>
                    <a:pt x="38375" y="283126"/>
                  </a:lnTo>
                  <a:lnTo>
                    <a:pt x="35470" y="282505"/>
                  </a:lnTo>
                  <a:lnTo>
                    <a:pt x="32078" y="276778"/>
                  </a:lnTo>
                  <a:lnTo>
                    <a:pt x="28516" y="267319"/>
                  </a:lnTo>
                  <a:lnTo>
                    <a:pt x="24911" y="255254"/>
                  </a:lnTo>
                  <a:lnTo>
                    <a:pt x="21308" y="241403"/>
                  </a:lnTo>
                  <a:lnTo>
                    <a:pt x="17722" y="226339"/>
                  </a:lnTo>
                  <a:lnTo>
                    <a:pt x="14154" y="210457"/>
                  </a:lnTo>
                  <a:lnTo>
                    <a:pt x="10607" y="194024"/>
                  </a:lnTo>
                  <a:lnTo>
                    <a:pt x="7241" y="177222"/>
                  </a:lnTo>
                  <a:lnTo>
                    <a:pt x="4359" y="160173"/>
                  </a:lnTo>
                  <a:lnTo>
                    <a:pt x="2093" y="142963"/>
                  </a:lnTo>
                  <a:lnTo>
                    <a:pt x="571" y="125810"/>
                  </a:lnTo>
                  <a:lnTo>
                    <a:pt x="0" y="109059"/>
                  </a:lnTo>
                  <a:lnTo>
                    <a:pt x="400" y="92868"/>
                  </a:lnTo>
                  <a:lnTo>
                    <a:pt x="1805" y="77385"/>
                  </a:lnTo>
                  <a:lnTo>
                    <a:pt x="4342" y="62826"/>
                  </a:lnTo>
                  <a:lnTo>
                    <a:pt x="7979" y="49227"/>
                  </a:lnTo>
                  <a:lnTo>
                    <a:pt x="12709" y="36788"/>
                  </a:lnTo>
                  <a:lnTo>
                    <a:pt x="18632" y="25951"/>
                  </a:lnTo>
                  <a:lnTo>
                    <a:pt x="25690" y="16818"/>
                  </a:lnTo>
                  <a:lnTo>
                    <a:pt x="33700" y="9515"/>
                  </a:lnTo>
                  <a:lnTo>
                    <a:pt x="42448" y="4349"/>
                  </a:lnTo>
                  <a:lnTo>
                    <a:pt x="51737" y="1282"/>
                  </a:lnTo>
                  <a:lnTo>
                    <a:pt x="61416" y="0"/>
                  </a:lnTo>
                  <a:lnTo>
                    <a:pt x="71365" y="112"/>
                  </a:lnTo>
                  <a:lnTo>
                    <a:pt x="81496" y="1259"/>
                  </a:lnTo>
                  <a:lnTo>
                    <a:pt x="91588" y="3314"/>
                  </a:lnTo>
                  <a:lnTo>
                    <a:pt x="101289" y="6362"/>
                  </a:lnTo>
                  <a:lnTo>
                    <a:pt x="110445" y="10377"/>
                  </a:lnTo>
                  <a:lnTo>
                    <a:pt x="119067" y="15378"/>
                  </a:lnTo>
                  <a:lnTo>
                    <a:pt x="127245" y="21491"/>
                  </a:lnTo>
                  <a:lnTo>
                    <a:pt x="135078" y="28685"/>
                  </a:lnTo>
                  <a:lnTo>
                    <a:pt x="142491" y="36958"/>
                  </a:lnTo>
                  <a:lnTo>
                    <a:pt x="149251" y="46415"/>
                  </a:lnTo>
                  <a:lnTo>
                    <a:pt x="155281" y="56999"/>
                  </a:lnTo>
                  <a:lnTo>
                    <a:pt x="160654" y="68530"/>
                  </a:lnTo>
                  <a:lnTo>
                    <a:pt x="165498" y="80794"/>
                  </a:lnTo>
                  <a:lnTo>
                    <a:pt x="169938" y="93598"/>
                  </a:lnTo>
                  <a:lnTo>
                    <a:pt x="173920" y="106789"/>
                  </a:lnTo>
                  <a:lnTo>
                    <a:pt x="177223" y="120249"/>
                  </a:lnTo>
                  <a:lnTo>
                    <a:pt x="179783" y="133892"/>
                  </a:lnTo>
                  <a:lnTo>
                    <a:pt x="181842" y="147493"/>
                  </a:lnTo>
                  <a:lnTo>
                    <a:pt x="183840" y="160706"/>
                  </a:lnTo>
                  <a:lnTo>
                    <a:pt x="186029" y="173362"/>
                  </a:lnTo>
                  <a:lnTo>
                    <a:pt x="188142" y="185218"/>
                  </a:lnTo>
                  <a:lnTo>
                    <a:pt x="189585" y="197131"/>
                  </a:lnTo>
                  <a:lnTo>
                    <a:pt x="189371" y="211262"/>
                  </a:lnTo>
                  <a:lnTo>
                    <a:pt x="185983" y="231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14793" y="1975576"/>
              <a:ext cx="197519" cy="709191"/>
            </a:xfrm>
            <a:custGeom>
              <a:avLst/>
              <a:gdLst/>
              <a:ahLst/>
              <a:cxnLst/>
              <a:rect l="0" t="0" r="0" b="0"/>
              <a:pathLst>
                <a:path w="197519" h="709191">
                  <a:moveTo>
                    <a:pt x="102761" y="551263"/>
                  </a:moveTo>
                  <a:lnTo>
                    <a:pt x="105762" y="542395"/>
                  </a:lnTo>
                  <a:lnTo>
                    <a:pt x="109185" y="533408"/>
                  </a:lnTo>
                  <a:lnTo>
                    <a:pt x="113367" y="523417"/>
                  </a:lnTo>
                  <a:lnTo>
                    <a:pt x="117748" y="512609"/>
                  </a:lnTo>
                  <a:lnTo>
                    <a:pt x="121285" y="501446"/>
                  </a:lnTo>
                  <a:lnTo>
                    <a:pt x="123456" y="490241"/>
                  </a:lnTo>
                  <a:lnTo>
                    <a:pt x="124241" y="479129"/>
                  </a:lnTo>
                  <a:lnTo>
                    <a:pt x="123849" y="468144"/>
                  </a:lnTo>
                  <a:lnTo>
                    <a:pt x="122542" y="457283"/>
                  </a:lnTo>
                  <a:lnTo>
                    <a:pt x="120392" y="446686"/>
                  </a:lnTo>
                  <a:lnTo>
                    <a:pt x="117287" y="436637"/>
                  </a:lnTo>
                  <a:lnTo>
                    <a:pt x="113237" y="427249"/>
                  </a:lnTo>
                  <a:lnTo>
                    <a:pt x="108215" y="418640"/>
                  </a:lnTo>
                  <a:lnTo>
                    <a:pt x="102088" y="411002"/>
                  </a:lnTo>
                  <a:lnTo>
                    <a:pt x="94893" y="404360"/>
                  </a:lnTo>
                  <a:lnTo>
                    <a:pt x="86961" y="399069"/>
                  </a:lnTo>
                  <a:lnTo>
                    <a:pt x="78798" y="395870"/>
                  </a:lnTo>
                  <a:lnTo>
                    <a:pt x="70717" y="394980"/>
                  </a:lnTo>
                  <a:lnTo>
                    <a:pt x="62837" y="396162"/>
                  </a:lnTo>
                  <a:lnTo>
                    <a:pt x="55165" y="399007"/>
                  </a:lnTo>
                  <a:lnTo>
                    <a:pt x="47672" y="403112"/>
                  </a:lnTo>
                  <a:lnTo>
                    <a:pt x="40317" y="408458"/>
                  </a:lnTo>
                  <a:lnTo>
                    <a:pt x="33066" y="415393"/>
                  </a:lnTo>
                  <a:lnTo>
                    <a:pt x="25896" y="423982"/>
                  </a:lnTo>
                  <a:lnTo>
                    <a:pt x="19113" y="434020"/>
                  </a:lnTo>
                  <a:lnTo>
                    <a:pt x="13318" y="445206"/>
                  </a:lnTo>
                  <a:lnTo>
                    <a:pt x="8755" y="457251"/>
                  </a:lnTo>
                  <a:lnTo>
                    <a:pt x="5352" y="469915"/>
                  </a:lnTo>
                  <a:lnTo>
                    <a:pt x="2904" y="483015"/>
                  </a:lnTo>
                  <a:lnTo>
                    <a:pt x="1187" y="496416"/>
                  </a:lnTo>
                  <a:lnTo>
                    <a:pt x="167" y="510024"/>
                  </a:lnTo>
                  <a:lnTo>
                    <a:pt x="0" y="523773"/>
                  </a:lnTo>
                  <a:lnTo>
                    <a:pt x="702" y="537608"/>
                  </a:lnTo>
                  <a:lnTo>
                    <a:pt x="2324" y="551170"/>
                  </a:lnTo>
                  <a:lnTo>
                    <a:pt x="5017" y="563825"/>
                  </a:lnTo>
                  <a:lnTo>
                    <a:pt x="8761" y="575293"/>
                  </a:lnTo>
                  <a:lnTo>
                    <a:pt x="13563" y="585469"/>
                  </a:lnTo>
                  <a:lnTo>
                    <a:pt x="19536" y="594239"/>
                  </a:lnTo>
                  <a:lnTo>
                    <a:pt x="26632" y="601686"/>
                  </a:lnTo>
                  <a:lnTo>
                    <a:pt x="34839" y="607704"/>
                  </a:lnTo>
                  <a:lnTo>
                    <a:pt x="44249" y="611932"/>
                  </a:lnTo>
                  <a:lnTo>
                    <a:pt x="54793" y="614321"/>
                  </a:lnTo>
                  <a:lnTo>
                    <a:pt x="65958" y="614621"/>
                  </a:lnTo>
                  <a:lnTo>
                    <a:pt x="76911" y="612246"/>
                  </a:lnTo>
                  <a:lnTo>
                    <a:pt x="87200" y="607127"/>
                  </a:lnTo>
                  <a:lnTo>
                    <a:pt x="96733" y="599621"/>
                  </a:lnTo>
                  <a:lnTo>
                    <a:pt x="105597" y="590232"/>
                  </a:lnTo>
                  <a:lnTo>
                    <a:pt x="113924" y="579445"/>
                  </a:lnTo>
                  <a:lnTo>
                    <a:pt x="121687" y="567816"/>
                  </a:lnTo>
                  <a:lnTo>
                    <a:pt x="128689" y="555952"/>
                  </a:lnTo>
                  <a:lnTo>
                    <a:pt x="134886" y="544202"/>
                  </a:lnTo>
                  <a:lnTo>
                    <a:pt x="140372" y="532688"/>
                  </a:lnTo>
                  <a:lnTo>
                    <a:pt x="145292" y="521417"/>
                  </a:lnTo>
                  <a:lnTo>
                    <a:pt x="149784" y="510345"/>
                  </a:lnTo>
                  <a:lnTo>
                    <a:pt x="153800" y="499264"/>
                  </a:lnTo>
                  <a:lnTo>
                    <a:pt x="157126" y="487824"/>
                  </a:lnTo>
                  <a:lnTo>
                    <a:pt x="159702" y="475861"/>
                  </a:lnTo>
                  <a:lnTo>
                    <a:pt x="161771" y="463384"/>
                  </a:lnTo>
                  <a:lnTo>
                    <a:pt x="163776" y="450476"/>
                  </a:lnTo>
                  <a:lnTo>
                    <a:pt x="165973" y="437235"/>
                  </a:lnTo>
                  <a:lnTo>
                    <a:pt x="168283" y="423750"/>
                  </a:lnTo>
                  <a:lnTo>
                    <a:pt x="170379" y="410092"/>
                  </a:lnTo>
                  <a:lnTo>
                    <a:pt x="172085" y="396313"/>
                  </a:lnTo>
                  <a:lnTo>
                    <a:pt x="173384" y="382450"/>
                  </a:lnTo>
                  <a:lnTo>
                    <a:pt x="174330" y="368529"/>
                  </a:lnTo>
                  <a:lnTo>
                    <a:pt x="175001" y="354571"/>
                  </a:lnTo>
                  <a:lnTo>
                    <a:pt x="175467" y="340586"/>
                  </a:lnTo>
                  <a:lnTo>
                    <a:pt x="175790" y="326583"/>
                  </a:lnTo>
                  <a:lnTo>
                    <a:pt x="176008" y="312569"/>
                  </a:lnTo>
                  <a:lnTo>
                    <a:pt x="176156" y="298547"/>
                  </a:lnTo>
                  <a:lnTo>
                    <a:pt x="176256" y="284520"/>
                  </a:lnTo>
                  <a:lnTo>
                    <a:pt x="176318" y="270489"/>
                  </a:lnTo>
                  <a:lnTo>
                    <a:pt x="176192" y="256455"/>
                  </a:lnTo>
                  <a:lnTo>
                    <a:pt x="175574" y="242421"/>
                  </a:lnTo>
                  <a:lnTo>
                    <a:pt x="174345" y="228385"/>
                  </a:lnTo>
                  <a:lnTo>
                    <a:pt x="172706" y="214348"/>
                  </a:lnTo>
                  <a:lnTo>
                    <a:pt x="171067" y="200311"/>
                  </a:lnTo>
                  <a:lnTo>
                    <a:pt x="169665" y="186274"/>
                  </a:lnTo>
                  <a:lnTo>
                    <a:pt x="168404" y="172236"/>
                  </a:lnTo>
                  <a:lnTo>
                    <a:pt x="166950" y="158199"/>
                  </a:lnTo>
                  <a:lnTo>
                    <a:pt x="165122" y="144165"/>
                  </a:lnTo>
                  <a:lnTo>
                    <a:pt x="162893" y="130300"/>
                  </a:lnTo>
                  <a:lnTo>
                    <a:pt x="160316" y="116911"/>
                  </a:lnTo>
                  <a:lnTo>
                    <a:pt x="157469" y="104117"/>
                  </a:lnTo>
                  <a:lnTo>
                    <a:pt x="154422" y="91559"/>
                  </a:lnTo>
                  <a:lnTo>
                    <a:pt x="151231" y="78521"/>
                  </a:lnTo>
                  <a:lnTo>
                    <a:pt x="147933" y="64641"/>
                  </a:lnTo>
                  <a:lnTo>
                    <a:pt x="144397" y="50216"/>
                  </a:lnTo>
                  <a:lnTo>
                    <a:pt x="140339" y="35987"/>
                  </a:lnTo>
                  <a:lnTo>
                    <a:pt x="135642" y="22409"/>
                  </a:lnTo>
                  <a:lnTo>
                    <a:pt x="130352" y="10718"/>
                  </a:lnTo>
                  <a:lnTo>
                    <a:pt x="124576" y="2987"/>
                  </a:lnTo>
                  <a:lnTo>
                    <a:pt x="118440" y="0"/>
                  </a:lnTo>
                  <a:lnTo>
                    <a:pt x="112371" y="1729"/>
                  </a:lnTo>
                  <a:lnTo>
                    <a:pt x="107062" y="7976"/>
                  </a:lnTo>
                  <a:lnTo>
                    <a:pt x="102835" y="18129"/>
                  </a:lnTo>
                  <a:lnTo>
                    <a:pt x="99832" y="31058"/>
                  </a:lnTo>
                  <a:lnTo>
                    <a:pt x="98181" y="45371"/>
                  </a:lnTo>
                  <a:lnTo>
                    <a:pt x="97809" y="60161"/>
                  </a:lnTo>
                  <a:lnTo>
                    <a:pt x="98338" y="74997"/>
                  </a:lnTo>
                  <a:lnTo>
                    <a:pt x="99213" y="89716"/>
                  </a:lnTo>
                  <a:lnTo>
                    <a:pt x="100091" y="104287"/>
                  </a:lnTo>
                  <a:lnTo>
                    <a:pt x="100829" y="118887"/>
                  </a:lnTo>
                  <a:lnTo>
                    <a:pt x="101398" y="133851"/>
                  </a:lnTo>
                  <a:lnTo>
                    <a:pt x="101819" y="149336"/>
                  </a:lnTo>
                  <a:lnTo>
                    <a:pt x="102290" y="165333"/>
                  </a:lnTo>
                  <a:lnTo>
                    <a:pt x="103145" y="181759"/>
                  </a:lnTo>
                  <a:lnTo>
                    <a:pt x="104536" y="198515"/>
                  </a:lnTo>
                  <a:lnTo>
                    <a:pt x="106287" y="215513"/>
                  </a:lnTo>
                  <a:lnTo>
                    <a:pt x="108001" y="232684"/>
                  </a:lnTo>
                  <a:lnTo>
                    <a:pt x="109453" y="249974"/>
                  </a:lnTo>
                  <a:lnTo>
                    <a:pt x="110749" y="267348"/>
                  </a:lnTo>
                  <a:lnTo>
                    <a:pt x="112226" y="284779"/>
                  </a:lnTo>
                  <a:lnTo>
                    <a:pt x="114070" y="302248"/>
                  </a:lnTo>
                  <a:lnTo>
                    <a:pt x="116309" y="319743"/>
                  </a:lnTo>
                  <a:lnTo>
                    <a:pt x="118891" y="337255"/>
                  </a:lnTo>
                  <a:lnTo>
                    <a:pt x="121742" y="354778"/>
                  </a:lnTo>
                  <a:lnTo>
                    <a:pt x="124794" y="372310"/>
                  </a:lnTo>
                  <a:lnTo>
                    <a:pt x="127987" y="389847"/>
                  </a:lnTo>
                  <a:lnTo>
                    <a:pt x="131281" y="407387"/>
                  </a:lnTo>
                  <a:lnTo>
                    <a:pt x="134646" y="424930"/>
                  </a:lnTo>
                  <a:lnTo>
                    <a:pt x="138057" y="442475"/>
                  </a:lnTo>
                  <a:lnTo>
                    <a:pt x="141500" y="460020"/>
                  </a:lnTo>
                  <a:lnTo>
                    <a:pt x="144965" y="477566"/>
                  </a:lnTo>
                  <a:lnTo>
                    <a:pt x="148444" y="495113"/>
                  </a:lnTo>
                  <a:lnTo>
                    <a:pt x="151939" y="512660"/>
                  </a:lnTo>
                  <a:lnTo>
                    <a:pt x="155607" y="530207"/>
                  </a:lnTo>
                  <a:lnTo>
                    <a:pt x="159756" y="547754"/>
                  </a:lnTo>
                  <a:lnTo>
                    <a:pt x="164504" y="565297"/>
                  </a:lnTo>
                  <a:lnTo>
                    <a:pt x="169490" y="582671"/>
                  </a:lnTo>
                  <a:lnTo>
                    <a:pt x="173997" y="599570"/>
                  </a:lnTo>
                  <a:lnTo>
                    <a:pt x="177660" y="615860"/>
                  </a:lnTo>
                  <a:lnTo>
                    <a:pt x="180607" y="631409"/>
                  </a:lnTo>
                  <a:lnTo>
                    <a:pt x="183275" y="646012"/>
                  </a:lnTo>
                  <a:lnTo>
                    <a:pt x="185955" y="659636"/>
                  </a:lnTo>
                  <a:lnTo>
                    <a:pt x="188614" y="671962"/>
                  </a:lnTo>
                  <a:lnTo>
                    <a:pt x="191235" y="683505"/>
                  </a:lnTo>
                  <a:lnTo>
                    <a:pt x="194053" y="695280"/>
                  </a:lnTo>
                  <a:lnTo>
                    <a:pt x="197518" y="709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42901" y="3084849"/>
              <a:ext cx="21015" cy="652768"/>
            </a:xfrm>
            <a:custGeom>
              <a:avLst/>
              <a:gdLst/>
              <a:ahLst/>
              <a:cxnLst/>
              <a:rect l="0" t="0" r="0" b="0"/>
              <a:pathLst>
                <a:path w="21015" h="652768">
                  <a:moveTo>
                    <a:pt x="10529" y="0"/>
                  </a:moveTo>
                  <a:lnTo>
                    <a:pt x="7662" y="14736"/>
                  </a:lnTo>
                  <a:lnTo>
                    <a:pt x="5520" y="29288"/>
                  </a:lnTo>
                  <a:lnTo>
                    <a:pt x="3917" y="45073"/>
                  </a:lnTo>
                  <a:lnTo>
                    <a:pt x="2737" y="61789"/>
                  </a:lnTo>
                  <a:lnTo>
                    <a:pt x="1888" y="78633"/>
                  </a:lnTo>
                  <a:lnTo>
                    <a:pt x="1295" y="95113"/>
                  </a:lnTo>
                  <a:lnTo>
                    <a:pt x="1054" y="111076"/>
                  </a:lnTo>
                  <a:lnTo>
                    <a:pt x="1418" y="126546"/>
                  </a:lnTo>
                  <a:lnTo>
                    <a:pt x="2473" y="141614"/>
                  </a:lnTo>
                  <a:lnTo>
                    <a:pt x="3995" y="156375"/>
                  </a:lnTo>
                  <a:lnTo>
                    <a:pt x="5554" y="170913"/>
                  </a:lnTo>
                  <a:lnTo>
                    <a:pt x="6903" y="185298"/>
                  </a:lnTo>
                  <a:lnTo>
                    <a:pt x="8129" y="199741"/>
                  </a:lnTo>
                  <a:lnTo>
                    <a:pt x="9558" y="214585"/>
                  </a:lnTo>
                  <a:lnTo>
                    <a:pt x="11368" y="229982"/>
                  </a:lnTo>
                  <a:lnTo>
                    <a:pt x="13413" y="245917"/>
                  </a:lnTo>
                  <a:lnTo>
                    <a:pt x="15333" y="262299"/>
                  </a:lnTo>
                  <a:lnTo>
                    <a:pt x="16921" y="279020"/>
                  </a:lnTo>
                  <a:lnTo>
                    <a:pt x="18141" y="295825"/>
                  </a:lnTo>
                  <a:lnTo>
                    <a:pt x="19034" y="312333"/>
                  </a:lnTo>
                  <a:lnTo>
                    <a:pt x="19669" y="328366"/>
                  </a:lnTo>
                  <a:lnTo>
                    <a:pt x="20113" y="344082"/>
                  </a:lnTo>
                  <a:lnTo>
                    <a:pt x="20418" y="359859"/>
                  </a:lnTo>
                  <a:lnTo>
                    <a:pt x="20627" y="375923"/>
                  </a:lnTo>
                  <a:lnTo>
                    <a:pt x="20768" y="392323"/>
                  </a:lnTo>
                  <a:lnTo>
                    <a:pt x="20863" y="409026"/>
                  </a:lnTo>
                  <a:lnTo>
                    <a:pt x="20928" y="425966"/>
                  </a:lnTo>
                  <a:lnTo>
                    <a:pt x="20971" y="442919"/>
                  </a:lnTo>
                  <a:lnTo>
                    <a:pt x="20999" y="459528"/>
                  </a:lnTo>
                  <a:lnTo>
                    <a:pt x="21014" y="475620"/>
                  </a:lnTo>
                  <a:lnTo>
                    <a:pt x="20854" y="491034"/>
                  </a:lnTo>
                  <a:lnTo>
                    <a:pt x="20214" y="505546"/>
                  </a:lnTo>
                  <a:lnTo>
                    <a:pt x="18971" y="519127"/>
                  </a:lnTo>
                  <a:lnTo>
                    <a:pt x="17323" y="532063"/>
                  </a:lnTo>
                  <a:lnTo>
                    <a:pt x="15677" y="544830"/>
                  </a:lnTo>
                  <a:lnTo>
                    <a:pt x="14271" y="557718"/>
                  </a:lnTo>
                  <a:lnTo>
                    <a:pt x="13007" y="570664"/>
                  </a:lnTo>
                  <a:lnTo>
                    <a:pt x="11551" y="583363"/>
                  </a:lnTo>
                  <a:lnTo>
                    <a:pt x="9725" y="595639"/>
                  </a:lnTo>
                  <a:lnTo>
                    <a:pt x="7659" y="607222"/>
                  </a:lnTo>
                  <a:lnTo>
                    <a:pt x="5508" y="618914"/>
                  </a:lnTo>
                  <a:lnTo>
                    <a:pt x="3082" y="632856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21803" y="3016524"/>
              <a:ext cx="547483" cy="773607"/>
            </a:xfrm>
            <a:custGeom>
              <a:avLst/>
              <a:gdLst/>
              <a:ahLst/>
              <a:cxnLst/>
              <a:rect l="0" t="0" r="0" b="0"/>
              <a:pathLst>
                <a:path w="547483" h="773607">
                  <a:moveTo>
                    <a:pt x="0" y="173610"/>
                  </a:moveTo>
                  <a:lnTo>
                    <a:pt x="3001" y="164876"/>
                  </a:lnTo>
                  <a:lnTo>
                    <a:pt x="6423" y="157170"/>
                  </a:lnTo>
                  <a:lnTo>
                    <a:pt x="10619" y="149768"/>
                  </a:lnTo>
                  <a:lnTo>
                    <a:pt x="15519" y="142507"/>
                  </a:lnTo>
                  <a:lnTo>
                    <a:pt x="21001" y="135328"/>
                  </a:lnTo>
                  <a:lnTo>
                    <a:pt x="26935" y="128198"/>
                  </a:lnTo>
                  <a:lnTo>
                    <a:pt x="33370" y="120935"/>
                  </a:lnTo>
                  <a:lnTo>
                    <a:pt x="40517" y="113220"/>
                  </a:lnTo>
                  <a:lnTo>
                    <a:pt x="48434" y="104920"/>
                  </a:lnTo>
                  <a:lnTo>
                    <a:pt x="57039" y="96227"/>
                  </a:lnTo>
                  <a:lnTo>
                    <a:pt x="66192" y="87545"/>
                  </a:lnTo>
                  <a:lnTo>
                    <a:pt x="75762" y="79114"/>
                  </a:lnTo>
                  <a:lnTo>
                    <a:pt x="85799" y="70996"/>
                  </a:lnTo>
                  <a:lnTo>
                    <a:pt x="96522" y="63165"/>
                  </a:lnTo>
                  <a:lnTo>
                    <a:pt x="107992" y="55569"/>
                  </a:lnTo>
                  <a:lnTo>
                    <a:pt x="119965" y="48317"/>
                  </a:lnTo>
                  <a:lnTo>
                    <a:pt x="132001" y="41665"/>
                  </a:lnTo>
                  <a:lnTo>
                    <a:pt x="143843" y="35703"/>
                  </a:lnTo>
                  <a:lnTo>
                    <a:pt x="155574" y="30206"/>
                  </a:lnTo>
                  <a:lnTo>
                    <a:pt x="167516" y="24747"/>
                  </a:lnTo>
                  <a:lnTo>
                    <a:pt x="179852" y="19081"/>
                  </a:lnTo>
                  <a:lnTo>
                    <a:pt x="192765" y="13460"/>
                  </a:lnTo>
                  <a:lnTo>
                    <a:pt x="206506" y="8519"/>
                  </a:lnTo>
                  <a:lnTo>
                    <a:pt x="221122" y="4571"/>
                  </a:lnTo>
                  <a:lnTo>
                    <a:pt x="236345" y="1769"/>
                  </a:lnTo>
                  <a:lnTo>
                    <a:pt x="251710" y="263"/>
                  </a:lnTo>
                  <a:lnTo>
                    <a:pt x="266923" y="0"/>
                  </a:lnTo>
                  <a:lnTo>
                    <a:pt x="281560" y="942"/>
                  </a:lnTo>
                  <a:lnTo>
                    <a:pt x="295010" y="3162"/>
                  </a:lnTo>
                  <a:lnTo>
                    <a:pt x="307061" y="6578"/>
                  </a:lnTo>
                  <a:lnTo>
                    <a:pt x="318154" y="10988"/>
                  </a:lnTo>
                  <a:lnTo>
                    <a:pt x="329145" y="16164"/>
                  </a:lnTo>
                  <a:lnTo>
                    <a:pt x="340539" y="21912"/>
                  </a:lnTo>
                  <a:lnTo>
                    <a:pt x="352162" y="28398"/>
                  </a:lnTo>
                  <a:lnTo>
                    <a:pt x="363366" y="36115"/>
                  </a:lnTo>
                  <a:lnTo>
                    <a:pt x="373794" y="45236"/>
                  </a:lnTo>
                  <a:lnTo>
                    <a:pt x="383407" y="55633"/>
                  </a:lnTo>
                  <a:lnTo>
                    <a:pt x="392316" y="67061"/>
                  </a:lnTo>
                  <a:lnTo>
                    <a:pt x="400667" y="79273"/>
                  </a:lnTo>
                  <a:lnTo>
                    <a:pt x="408273" y="92219"/>
                  </a:lnTo>
                  <a:lnTo>
                    <a:pt x="414637" y="106041"/>
                  </a:lnTo>
                  <a:lnTo>
                    <a:pt x="419583" y="120744"/>
                  </a:lnTo>
                  <a:lnTo>
                    <a:pt x="423075" y="136210"/>
                  </a:lnTo>
                  <a:lnTo>
                    <a:pt x="425052" y="152278"/>
                  </a:lnTo>
                  <a:lnTo>
                    <a:pt x="425636" y="168787"/>
                  </a:lnTo>
                  <a:lnTo>
                    <a:pt x="424910" y="185451"/>
                  </a:lnTo>
                  <a:lnTo>
                    <a:pt x="422836" y="201864"/>
                  </a:lnTo>
                  <a:lnTo>
                    <a:pt x="419514" y="217829"/>
                  </a:lnTo>
                  <a:lnTo>
                    <a:pt x="414996" y="233329"/>
                  </a:lnTo>
                  <a:lnTo>
                    <a:pt x="409216" y="248431"/>
                  </a:lnTo>
                  <a:lnTo>
                    <a:pt x="402253" y="263217"/>
                  </a:lnTo>
                  <a:lnTo>
                    <a:pt x="394307" y="277606"/>
                  </a:lnTo>
                  <a:lnTo>
                    <a:pt x="385603" y="291356"/>
                  </a:lnTo>
                  <a:lnTo>
                    <a:pt x="376342" y="304381"/>
                  </a:lnTo>
                  <a:lnTo>
                    <a:pt x="366684" y="316587"/>
                  </a:lnTo>
                  <a:lnTo>
                    <a:pt x="356748" y="327793"/>
                  </a:lnTo>
                  <a:lnTo>
                    <a:pt x="346621" y="337992"/>
                  </a:lnTo>
                  <a:lnTo>
                    <a:pt x="336362" y="347164"/>
                  </a:lnTo>
                  <a:lnTo>
                    <a:pt x="326016" y="355187"/>
                  </a:lnTo>
                  <a:lnTo>
                    <a:pt x="315609" y="362095"/>
                  </a:lnTo>
                  <a:lnTo>
                    <a:pt x="305162" y="367735"/>
                  </a:lnTo>
                  <a:lnTo>
                    <a:pt x="294688" y="371702"/>
                  </a:lnTo>
                  <a:lnTo>
                    <a:pt x="284216" y="373952"/>
                  </a:lnTo>
                  <a:lnTo>
                    <a:pt x="274485" y="375690"/>
                  </a:lnTo>
                  <a:lnTo>
                    <a:pt x="267682" y="379482"/>
                  </a:lnTo>
                  <a:lnTo>
                    <a:pt x="264918" y="386220"/>
                  </a:lnTo>
                  <a:lnTo>
                    <a:pt x="264851" y="394802"/>
                  </a:lnTo>
                  <a:lnTo>
                    <a:pt x="266480" y="404722"/>
                  </a:lnTo>
                  <a:lnTo>
                    <a:pt x="269439" y="415729"/>
                  </a:lnTo>
                  <a:lnTo>
                    <a:pt x="273479" y="427594"/>
                  </a:lnTo>
                  <a:lnTo>
                    <a:pt x="278034" y="440106"/>
                  </a:lnTo>
                  <a:lnTo>
                    <a:pt x="282276" y="453087"/>
                  </a:lnTo>
                  <a:lnTo>
                    <a:pt x="285775" y="466397"/>
                  </a:lnTo>
                  <a:lnTo>
                    <a:pt x="288790" y="479771"/>
                  </a:lnTo>
                  <a:lnTo>
                    <a:pt x="292039" y="492828"/>
                  </a:lnTo>
                  <a:lnTo>
                    <a:pt x="295928" y="505389"/>
                  </a:lnTo>
                  <a:lnTo>
                    <a:pt x="300373" y="517451"/>
                  </a:lnTo>
                  <a:lnTo>
                    <a:pt x="304982" y="529092"/>
                  </a:lnTo>
                  <a:lnTo>
                    <a:pt x="309499" y="540406"/>
                  </a:lnTo>
                  <a:lnTo>
                    <a:pt x="313991" y="551480"/>
                  </a:lnTo>
                  <a:lnTo>
                    <a:pt x="318759" y="562383"/>
                  </a:lnTo>
                  <a:lnTo>
                    <a:pt x="323960" y="573167"/>
                  </a:lnTo>
                  <a:lnTo>
                    <a:pt x="329434" y="583869"/>
                  </a:lnTo>
                  <a:lnTo>
                    <a:pt x="334809" y="594514"/>
                  </a:lnTo>
                  <a:lnTo>
                    <a:pt x="339875" y="605120"/>
                  </a:lnTo>
                  <a:lnTo>
                    <a:pt x="344751" y="615701"/>
                  </a:lnTo>
                  <a:lnTo>
                    <a:pt x="349785" y="626265"/>
                  </a:lnTo>
                  <a:lnTo>
                    <a:pt x="355172" y="636817"/>
                  </a:lnTo>
                  <a:lnTo>
                    <a:pt x="360944" y="647361"/>
                  </a:lnTo>
                  <a:lnTo>
                    <a:pt x="367050" y="657900"/>
                  </a:lnTo>
                  <a:lnTo>
                    <a:pt x="373421" y="668435"/>
                  </a:lnTo>
                  <a:lnTo>
                    <a:pt x="379988" y="678969"/>
                  </a:lnTo>
                  <a:lnTo>
                    <a:pt x="386695" y="689500"/>
                  </a:lnTo>
                  <a:lnTo>
                    <a:pt x="393507" y="700031"/>
                  </a:lnTo>
                  <a:lnTo>
                    <a:pt x="400554" y="710561"/>
                  </a:lnTo>
                  <a:lnTo>
                    <a:pt x="408125" y="721090"/>
                  </a:lnTo>
                  <a:lnTo>
                    <a:pt x="416336" y="731610"/>
                  </a:lnTo>
                  <a:lnTo>
                    <a:pt x="425310" y="741793"/>
                  </a:lnTo>
                  <a:lnTo>
                    <a:pt x="435245" y="751025"/>
                  </a:lnTo>
                  <a:lnTo>
                    <a:pt x="446149" y="759039"/>
                  </a:lnTo>
                  <a:lnTo>
                    <a:pt x="457725" y="765571"/>
                  </a:lnTo>
                  <a:lnTo>
                    <a:pt x="469488" y="770210"/>
                  </a:lnTo>
                  <a:lnTo>
                    <a:pt x="481134" y="772911"/>
                  </a:lnTo>
                  <a:lnTo>
                    <a:pt x="492392" y="773606"/>
                  </a:lnTo>
                  <a:lnTo>
                    <a:pt x="502952" y="772036"/>
                  </a:lnTo>
                  <a:lnTo>
                    <a:pt x="512710" y="768291"/>
                  </a:lnTo>
                  <a:lnTo>
                    <a:pt x="521444" y="763177"/>
                  </a:lnTo>
                  <a:lnTo>
                    <a:pt x="529570" y="757531"/>
                  </a:lnTo>
                  <a:lnTo>
                    <a:pt x="537805" y="750860"/>
                  </a:lnTo>
                  <a:lnTo>
                    <a:pt x="547482" y="7421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85057" y="3373965"/>
              <a:ext cx="207685" cy="277275"/>
            </a:xfrm>
            <a:custGeom>
              <a:avLst/>
              <a:gdLst/>
              <a:ahLst/>
              <a:cxnLst/>
              <a:rect l="0" t="0" r="0" b="0"/>
              <a:pathLst>
                <a:path w="207685" h="277275">
                  <a:moveTo>
                    <a:pt x="0" y="110967"/>
                  </a:moveTo>
                  <a:lnTo>
                    <a:pt x="5934" y="116768"/>
                  </a:lnTo>
                  <a:lnTo>
                    <a:pt x="12139" y="121692"/>
                  </a:lnTo>
                  <a:lnTo>
                    <a:pt x="19239" y="126190"/>
                  </a:lnTo>
                  <a:lnTo>
                    <a:pt x="27352" y="130238"/>
                  </a:lnTo>
                  <a:lnTo>
                    <a:pt x="36647" y="133603"/>
                  </a:lnTo>
                  <a:lnTo>
                    <a:pt x="47095" y="136207"/>
                  </a:lnTo>
                  <a:lnTo>
                    <a:pt x="58520" y="137961"/>
                  </a:lnTo>
                  <a:lnTo>
                    <a:pt x="70706" y="138691"/>
                  </a:lnTo>
                  <a:lnTo>
                    <a:pt x="83451" y="138405"/>
                  </a:lnTo>
                  <a:lnTo>
                    <a:pt x="96429" y="137247"/>
                  </a:lnTo>
                  <a:lnTo>
                    <a:pt x="109215" y="135406"/>
                  </a:lnTo>
                  <a:lnTo>
                    <a:pt x="121590" y="133056"/>
                  </a:lnTo>
                  <a:lnTo>
                    <a:pt x="133527" y="130174"/>
                  </a:lnTo>
                  <a:lnTo>
                    <a:pt x="145083" y="126562"/>
                  </a:lnTo>
                  <a:lnTo>
                    <a:pt x="156336" y="122169"/>
                  </a:lnTo>
                  <a:lnTo>
                    <a:pt x="167200" y="117083"/>
                  </a:lnTo>
                  <a:lnTo>
                    <a:pt x="177429" y="111445"/>
                  </a:lnTo>
                  <a:lnTo>
                    <a:pt x="186929" y="105378"/>
                  </a:lnTo>
                  <a:lnTo>
                    <a:pt x="195275" y="98508"/>
                  </a:lnTo>
                  <a:lnTo>
                    <a:pt x="201670" y="90000"/>
                  </a:lnTo>
                  <a:lnTo>
                    <a:pt x="205847" y="79544"/>
                  </a:lnTo>
                  <a:lnTo>
                    <a:pt x="207684" y="67775"/>
                  </a:lnTo>
                  <a:lnTo>
                    <a:pt x="206954" y="55952"/>
                  </a:lnTo>
                  <a:lnTo>
                    <a:pt x="203796" y="44823"/>
                  </a:lnTo>
                  <a:lnTo>
                    <a:pt x="198610" y="34762"/>
                  </a:lnTo>
                  <a:lnTo>
                    <a:pt x="191858" y="26010"/>
                  </a:lnTo>
                  <a:lnTo>
                    <a:pt x="183944" y="18543"/>
                  </a:lnTo>
                  <a:lnTo>
                    <a:pt x="174872" y="12326"/>
                  </a:lnTo>
                  <a:lnTo>
                    <a:pt x="164274" y="7426"/>
                  </a:lnTo>
                  <a:lnTo>
                    <a:pt x="152079" y="3756"/>
                  </a:lnTo>
                  <a:lnTo>
                    <a:pt x="138805" y="1270"/>
                  </a:lnTo>
                  <a:lnTo>
                    <a:pt x="125357" y="41"/>
                  </a:lnTo>
                  <a:lnTo>
                    <a:pt x="112280" y="0"/>
                  </a:lnTo>
                  <a:lnTo>
                    <a:pt x="99908" y="1277"/>
                  </a:lnTo>
                  <a:lnTo>
                    <a:pt x="88525" y="4261"/>
                  </a:lnTo>
                  <a:lnTo>
                    <a:pt x="78169" y="9011"/>
                  </a:lnTo>
                  <a:lnTo>
                    <a:pt x="68707" y="15303"/>
                  </a:lnTo>
                  <a:lnTo>
                    <a:pt x="59950" y="22814"/>
                  </a:lnTo>
                  <a:lnTo>
                    <a:pt x="51718" y="31239"/>
                  </a:lnTo>
                  <a:lnTo>
                    <a:pt x="43863" y="40488"/>
                  </a:lnTo>
                  <a:lnTo>
                    <a:pt x="36274" y="50673"/>
                  </a:lnTo>
                  <a:lnTo>
                    <a:pt x="28877" y="61782"/>
                  </a:lnTo>
                  <a:lnTo>
                    <a:pt x="21943" y="73682"/>
                  </a:lnTo>
                  <a:lnTo>
                    <a:pt x="16045" y="86202"/>
                  </a:lnTo>
                  <a:lnTo>
                    <a:pt x="11419" y="99181"/>
                  </a:lnTo>
                  <a:lnTo>
                    <a:pt x="8145" y="112491"/>
                  </a:lnTo>
                  <a:lnTo>
                    <a:pt x="6314" y="126032"/>
                  </a:lnTo>
                  <a:lnTo>
                    <a:pt x="5826" y="139734"/>
                  </a:lnTo>
                  <a:lnTo>
                    <a:pt x="6445" y="153544"/>
                  </a:lnTo>
                  <a:lnTo>
                    <a:pt x="7916" y="167429"/>
                  </a:lnTo>
                  <a:lnTo>
                    <a:pt x="10015" y="181360"/>
                  </a:lnTo>
                  <a:lnTo>
                    <a:pt x="12726" y="195156"/>
                  </a:lnTo>
                  <a:lnTo>
                    <a:pt x="16224" y="208500"/>
                  </a:lnTo>
                  <a:lnTo>
                    <a:pt x="20548" y="221249"/>
                  </a:lnTo>
                  <a:lnTo>
                    <a:pt x="25928" y="233269"/>
                  </a:lnTo>
                  <a:lnTo>
                    <a:pt x="32828" y="244348"/>
                  </a:lnTo>
                  <a:lnTo>
                    <a:pt x="41360" y="254454"/>
                  </a:lnTo>
                  <a:lnTo>
                    <a:pt x="51175" y="263223"/>
                  </a:lnTo>
                  <a:lnTo>
                    <a:pt x="61673" y="269911"/>
                  </a:lnTo>
                  <a:lnTo>
                    <a:pt x="72435" y="274297"/>
                  </a:lnTo>
                  <a:lnTo>
                    <a:pt x="83252" y="276615"/>
                  </a:lnTo>
                  <a:lnTo>
                    <a:pt x="94039" y="277274"/>
                  </a:lnTo>
                  <a:lnTo>
                    <a:pt x="104774" y="276683"/>
                  </a:lnTo>
                  <a:lnTo>
                    <a:pt x="115456" y="275190"/>
                  </a:lnTo>
                  <a:lnTo>
                    <a:pt x="126096" y="273058"/>
                  </a:lnTo>
                  <a:lnTo>
                    <a:pt x="136688" y="270488"/>
                  </a:lnTo>
                  <a:lnTo>
                    <a:pt x="146789" y="267773"/>
                  </a:lnTo>
                  <a:lnTo>
                    <a:pt x="156507" y="265043"/>
                  </a:lnTo>
                  <a:lnTo>
                    <a:pt x="166695" y="262063"/>
                  </a:lnTo>
                  <a:lnTo>
                    <a:pt x="178984" y="2583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58756" y="3420017"/>
              <a:ext cx="398659" cy="717683"/>
            </a:xfrm>
            <a:custGeom>
              <a:avLst/>
              <a:gdLst/>
              <a:ahLst/>
              <a:cxnLst/>
              <a:rect l="0" t="0" r="0" b="0"/>
              <a:pathLst>
                <a:path w="398659" h="717683">
                  <a:moveTo>
                    <a:pt x="305326" y="159672"/>
                  </a:moveTo>
                  <a:lnTo>
                    <a:pt x="311194" y="153737"/>
                  </a:lnTo>
                  <a:lnTo>
                    <a:pt x="316759" y="147532"/>
                  </a:lnTo>
                  <a:lnTo>
                    <a:pt x="322549" y="140427"/>
                  </a:lnTo>
                  <a:lnTo>
                    <a:pt x="328284" y="132142"/>
                  </a:lnTo>
                  <a:lnTo>
                    <a:pt x="333317" y="122199"/>
                  </a:lnTo>
                  <a:lnTo>
                    <a:pt x="337334" y="110502"/>
                  </a:lnTo>
                  <a:lnTo>
                    <a:pt x="340186" y="97424"/>
                  </a:lnTo>
                  <a:lnTo>
                    <a:pt x="341727" y="83590"/>
                  </a:lnTo>
                  <a:lnTo>
                    <a:pt x="342010" y="69447"/>
                  </a:lnTo>
                  <a:lnTo>
                    <a:pt x="340911" y="55549"/>
                  </a:lnTo>
                  <a:lnTo>
                    <a:pt x="338055" y="42603"/>
                  </a:lnTo>
                  <a:lnTo>
                    <a:pt x="333389" y="30912"/>
                  </a:lnTo>
                  <a:lnTo>
                    <a:pt x="326986" y="20742"/>
                  </a:lnTo>
                  <a:lnTo>
                    <a:pt x="318869" y="12499"/>
                  </a:lnTo>
                  <a:lnTo>
                    <a:pt x="309228" y="6222"/>
                  </a:lnTo>
                  <a:lnTo>
                    <a:pt x="298518" y="1971"/>
                  </a:lnTo>
                  <a:lnTo>
                    <a:pt x="287346" y="0"/>
                  </a:lnTo>
                  <a:lnTo>
                    <a:pt x="276096" y="227"/>
                  </a:lnTo>
                  <a:lnTo>
                    <a:pt x="264934" y="2309"/>
                  </a:lnTo>
                  <a:lnTo>
                    <a:pt x="253907" y="5831"/>
                  </a:lnTo>
                  <a:lnTo>
                    <a:pt x="243012" y="10426"/>
                  </a:lnTo>
                  <a:lnTo>
                    <a:pt x="232391" y="16118"/>
                  </a:lnTo>
                  <a:lnTo>
                    <a:pt x="222324" y="23294"/>
                  </a:lnTo>
                  <a:lnTo>
                    <a:pt x="212925" y="32048"/>
                  </a:lnTo>
                  <a:lnTo>
                    <a:pt x="204306" y="42198"/>
                  </a:lnTo>
                  <a:lnTo>
                    <a:pt x="196663" y="53459"/>
                  </a:lnTo>
                  <a:lnTo>
                    <a:pt x="190007" y="65560"/>
                  </a:lnTo>
                  <a:lnTo>
                    <a:pt x="184368" y="78432"/>
                  </a:lnTo>
                  <a:lnTo>
                    <a:pt x="179871" y="92202"/>
                  </a:lnTo>
                  <a:lnTo>
                    <a:pt x="176478" y="106863"/>
                  </a:lnTo>
                  <a:lnTo>
                    <a:pt x="174181" y="121962"/>
                  </a:lnTo>
                  <a:lnTo>
                    <a:pt x="173081" y="136717"/>
                  </a:lnTo>
                  <a:lnTo>
                    <a:pt x="173117" y="150716"/>
                  </a:lnTo>
                  <a:lnTo>
                    <a:pt x="174107" y="163894"/>
                  </a:lnTo>
                  <a:lnTo>
                    <a:pt x="175833" y="176358"/>
                  </a:lnTo>
                  <a:lnTo>
                    <a:pt x="178117" y="188253"/>
                  </a:lnTo>
                  <a:lnTo>
                    <a:pt x="181293" y="199394"/>
                  </a:lnTo>
                  <a:lnTo>
                    <a:pt x="186168" y="209285"/>
                  </a:lnTo>
                  <a:lnTo>
                    <a:pt x="193045" y="217747"/>
                  </a:lnTo>
                  <a:lnTo>
                    <a:pt x="201765" y="224584"/>
                  </a:lnTo>
                  <a:lnTo>
                    <a:pt x="211986" y="229428"/>
                  </a:lnTo>
                  <a:lnTo>
                    <a:pt x="223335" y="232267"/>
                  </a:lnTo>
                  <a:lnTo>
                    <a:pt x="235174" y="233055"/>
                  </a:lnTo>
                  <a:lnTo>
                    <a:pt x="246647" y="231547"/>
                  </a:lnTo>
                  <a:lnTo>
                    <a:pt x="257316" y="227830"/>
                  </a:lnTo>
                  <a:lnTo>
                    <a:pt x="267121" y="222252"/>
                  </a:lnTo>
                  <a:lnTo>
                    <a:pt x="276174" y="215229"/>
                  </a:lnTo>
                  <a:lnTo>
                    <a:pt x="284636" y="207135"/>
                  </a:lnTo>
                  <a:lnTo>
                    <a:pt x="292661" y="198110"/>
                  </a:lnTo>
                  <a:lnTo>
                    <a:pt x="300371" y="188075"/>
                  </a:lnTo>
                  <a:lnTo>
                    <a:pt x="307857" y="177071"/>
                  </a:lnTo>
                  <a:lnTo>
                    <a:pt x="315024" y="165412"/>
                  </a:lnTo>
                  <a:lnTo>
                    <a:pt x="321610" y="153586"/>
                  </a:lnTo>
                  <a:lnTo>
                    <a:pt x="327536" y="141933"/>
                  </a:lnTo>
                  <a:lnTo>
                    <a:pt x="333390" y="132093"/>
                  </a:lnTo>
                  <a:lnTo>
                    <a:pt x="339395" y="126820"/>
                  </a:lnTo>
                  <a:lnTo>
                    <a:pt x="344718" y="126945"/>
                  </a:lnTo>
                  <a:lnTo>
                    <a:pt x="349341" y="131826"/>
                  </a:lnTo>
                  <a:lnTo>
                    <a:pt x="353502" y="140432"/>
                  </a:lnTo>
                  <a:lnTo>
                    <a:pt x="357390" y="152111"/>
                  </a:lnTo>
                  <a:lnTo>
                    <a:pt x="361123" y="166691"/>
                  </a:lnTo>
                  <a:lnTo>
                    <a:pt x="364765" y="183825"/>
                  </a:lnTo>
                  <a:lnTo>
                    <a:pt x="368357" y="202369"/>
                  </a:lnTo>
                  <a:lnTo>
                    <a:pt x="371917" y="220592"/>
                  </a:lnTo>
                  <a:lnTo>
                    <a:pt x="375458" y="237568"/>
                  </a:lnTo>
                  <a:lnTo>
                    <a:pt x="378988" y="253745"/>
                  </a:lnTo>
                  <a:lnTo>
                    <a:pt x="382511" y="270509"/>
                  </a:lnTo>
                  <a:lnTo>
                    <a:pt x="386024" y="288643"/>
                  </a:lnTo>
                  <a:lnTo>
                    <a:pt x="389367" y="308114"/>
                  </a:lnTo>
                  <a:lnTo>
                    <a:pt x="392231" y="328430"/>
                  </a:lnTo>
                  <a:lnTo>
                    <a:pt x="394490" y="349178"/>
                  </a:lnTo>
                  <a:lnTo>
                    <a:pt x="396176" y="369960"/>
                  </a:lnTo>
                  <a:lnTo>
                    <a:pt x="397389" y="390353"/>
                  </a:lnTo>
                  <a:lnTo>
                    <a:pt x="398239" y="410163"/>
                  </a:lnTo>
                  <a:lnTo>
                    <a:pt x="398658" y="429071"/>
                  </a:lnTo>
                  <a:lnTo>
                    <a:pt x="398415" y="446557"/>
                  </a:lnTo>
                  <a:lnTo>
                    <a:pt x="397428" y="462468"/>
                  </a:lnTo>
                  <a:lnTo>
                    <a:pt x="395443" y="476969"/>
                  </a:lnTo>
                  <a:lnTo>
                    <a:pt x="391976" y="490337"/>
                  </a:lnTo>
                  <a:lnTo>
                    <a:pt x="386902" y="502851"/>
                  </a:lnTo>
                  <a:lnTo>
                    <a:pt x="380562" y="514579"/>
                  </a:lnTo>
                  <a:lnTo>
                    <a:pt x="373551" y="525398"/>
                  </a:lnTo>
                  <a:lnTo>
                    <a:pt x="366270" y="535311"/>
                  </a:lnTo>
                  <a:lnTo>
                    <a:pt x="358434" y="544444"/>
                  </a:lnTo>
                  <a:lnTo>
                    <a:pt x="349204" y="552966"/>
                  </a:lnTo>
                  <a:lnTo>
                    <a:pt x="338223" y="561028"/>
                  </a:lnTo>
                  <a:lnTo>
                    <a:pt x="325916" y="568596"/>
                  </a:lnTo>
                  <a:lnTo>
                    <a:pt x="313191" y="575460"/>
                  </a:lnTo>
                  <a:lnTo>
                    <a:pt x="300622" y="581564"/>
                  </a:lnTo>
                  <a:lnTo>
                    <a:pt x="288098" y="587155"/>
                  </a:lnTo>
                  <a:lnTo>
                    <a:pt x="275025" y="592677"/>
                  </a:lnTo>
                  <a:lnTo>
                    <a:pt x="261088" y="598391"/>
                  </a:lnTo>
                  <a:lnTo>
                    <a:pt x="246441" y="604212"/>
                  </a:lnTo>
                  <a:lnTo>
                    <a:pt x="231522" y="609820"/>
                  </a:lnTo>
                  <a:lnTo>
                    <a:pt x="216633" y="615038"/>
                  </a:lnTo>
                  <a:lnTo>
                    <a:pt x="202059" y="619847"/>
                  </a:lnTo>
                  <a:lnTo>
                    <a:pt x="188125" y="624303"/>
                  </a:lnTo>
                  <a:lnTo>
                    <a:pt x="174943" y="628484"/>
                  </a:lnTo>
                  <a:lnTo>
                    <a:pt x="162448" y="632461"/>
                  </a:lnTo>
                  <a:lnTo>
                    <a:pt x="150509" y="636292"/>
                  </a:lnTo>
                  <a:lnTo>
                    <a:pt x="138992" y="640026"/>
                  </a:lnTo>
                  <a:lnTo>
                    <a:pt x="127780" y="643857"/>
                  </a:lnTo>
                  <a:lnTo>
                    <a:pt x="116784" y="648114"/>
                  </a:lnTo>
                  <a:lnTo>
                    <a:pt x="105933" y="652944"/>
                  </a:lnTo>
                  <a:lnTo>
                    <a:pt x="95017" y="658324"/>
                  </a:lnTo>
                  <a:lnTo>
                    <a:pt x="83696" y="664161"/>
                  </a:lnTo>
                  <a:lnTo>
                    <a:pt x="71826" y="670347"/>
                  </a:lnTo>
                  <a:lnTo>
                    <a:pt x="59753" y="676788"/>
                  </a:lnTo>
                  <a:lnTo>
                    <a:pt x="48181" y="683411"/>
                  </a:lnTo>
                  <a:lnTo>
                    <a:pt x="37482" y="690151"/>
                  </a:lnTo>
                  <a:lnTo>
                    <a:pt x="27983" y="696667"/>
                  </a:lnTo>
                  <a:lnTo>
                    <a:pt x="19192" y="702974"/>
                  </a:lnTo>
                  <a:lnTo>
                    <a:pt x="10342" y="709625"/>
                  </a:lnTo>
                  <a:lnTo>
                    <a:pt x="0" y="717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96345" y="3505989"/>
              <a:ext cx="25666" cy="189514"/>
            </a:xfrm>
            <a:custGeom>
              <a:avLst/>
              <a:gdLst/>
              <a:ahLst/>
              <a:cxnLst/>
              <a:rect l="0" t="0" r="0" b="0"/>
              <a:pathLst>
                <a:path w="25666" h="189514">
                  <a:moveTo>
                    <a:pt x="4608" y="0"/>
                  </a:moveTo>
                  <a:lnTo>
                    <a:pt x="1808" y="8869"/>
                  </a:lnTo>
                  <a:lnTo>
                    <a:pt x="306" y="17855"/>
                  </a:lnTo>
                  <a:lnTo>
                    <a:pt x="0" y="27851"/>
                  </a:lnTo>
                  <a:lnTo>
                    <a:pt x="679" y="38831"/>
                  </a:lnTo>
                  <a:lnTo>
                    <a:pt x="2147" y="50643"/>
                  </a:lnTo>
                  <a:lnTo>
                    <a:pt x="4212" y="63102"/>
                  </a:lnTo>
                  <a:lnTo>
                    <a:pt x="6548" y="76039"/>
                  </a:lnTo>
                  <a:lnTo>
                    <a:pt x="8722" y="89320"/>
                  </a:lnTo>
                  <a:lnTo>
                    <a:pt x="10516" y="102837"/>
                  </a:lnTo>
                  <a:lnTo>
                    <a:pt x="12056" y="116353"/>
                  </a:lnTo>
                  <a:lnTo>
                    <a:pt x="13705" y="129506"/>
                  </a:lnTo>
                  <a:lnTo>
                    <a:pt x="15663" y="142118"/>
                  </a:lnTo>
                  <a:lnTo>
                    <a:pt x="17821" y="153746"/>
                  </a:lnTo>
                  <a:lnTo>
                    <a:pt x="20042" y="164735"/>
                  </a:lnTo>
                  <a:lnTo>
                    <a:pt x="22527" y="176051"/>
                  </a:lnTo>
                  <a:lnTo>
                    <a:pt x="2566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79896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87149" y="3442818"/>
              <a:ext cx="139601" cy="218152"/>
            </a:xfrm>
            <a:custGeom>
              <a:avLst/>
              <a:gdLst/>
              <a:ahLst/>
              <a:cxnLst/>
              <a:rect l="0" t="0" r="0" b="0"/>
              <a:pathLst>
                <a:path w="139601" h="218152">
                  <a:moveTo>
                    <a:pt x="103317" y="31586"/>
                  </a:moveTo>
                  <a:lnTo>
                    <a:pt x="94449" y="28786"/>
                  </a:lnTo>
                  <a:lnTo>
                    <a:pt x="85462" y="27284"/>
                  </a:lnTo>
                  <a:lnTo>
                    <a:pt x="75476" y="26987"/>
                  </a:lnTo>
                  <a:lnTo>
                    <a:pt x="64840" y="28012"/>
                  </a:lnTo>
                  <a:lnTo>
                    <a:pt x="54326" y="30776"/>
                  </a:lnTo>
                  <a:lnTo>
                    <a:pt x="44379" y="35352"/>
                  </a:lnTo>
                  <a:lnTo>
                    <a:pt x="35265" y="41512"/>
                  </a:lnTo>
                  <a:lnTo>
                    <a:pt x="27224" y="48928"/>
                  </a:lnTo>
                  <a:lnTo>
                    <a:pt x="20272" y="57287"/>
                  </a:lnTo>
                  <a:lnTo>
                    <a:pt x="14419" y="66489"/>
                  </a:lnTo>
                  <a:lnTo>
                    <a:pt x="9771" y="76643"/>
                  </a:lnTo>
                  <a:lnTo>
                    <a:pt x="6270" y="87730"/>
                  </a:lnTo>
                  <a:lnTo>
                    <a:pt x="3729" y="99616"/>
                  </a:lnTo>
                  <a:lnTo>
                    <a:pt x="1931" y="112125"/>
                  </a:lnTo>
                  <a:lnTo>
                    <a:pt x="686" y="125094"/>
                  </a:lnTo>
                  <a:lnTo>
                    <a:pt x="0" y="138226"/>
                  </a:lnTo>
                  <a:lnTo>
                    <a:pt x="64" y="151116"/>
                  </a:lnTo>
                  <a:lnTo>
                    <a:pt x="930" y="163557"/>
                  </a:lnTo>
                  <a:lnTo>
                    <a:pt x="2834" y="175368"/>
                  </a:lnTo>
                  <a:lnTo>
                    <a:pt x="6247" y="186308"/>
                  </a:lnTo>
                  <a:lnTo>
                    <a:pt x="11294" y="196319"/>
                  </a:lnTo>
                  <a:lnTo>
                    <a:pt x="17956" y="205026"/>
                  </a:lnTo>
                  <a:lnTo>
                    <a:pt x="26248" y="211672"/>
                  </a:lnTo>
                  <a:lnTo>
                    <a:pt x="36002" y="216024"/>
                  </a:lnTo>
                  <a:lnTo>
                    <a:pt x="46618" y="218151"/>
                  </a:lnTo>
                  <a:lnTo>
                    <a:pt x="57194" y="218148"/>
                  </a:lnTo>
                  <a:lnTo>
                    <a:pt x="67227" y="216292"/>
                  </a:lnTo>
                  <a:lnTo>
                    <a:pt x="76586" y="212794"/>
                  </a:lnTo>
                  <a:lnTo>
                    <a:pt x="85333" y="207714"/>
                  </a:lnTo>
                  <a:lnTo>
                    <a:pt x="93587" y="201228"/>
                  </a:lnTo>
                  <a:lnTo>
                    <a:pt x="101469" y="193605"/>
                  </a:lnTo>
                  <a:lnTo>
                    <a:pt x="109084" y="185119"/>
                  </a:lnTo>
                  <a:lnTo>
                    <a:pt x="116502" y="176000"/>
                  </a:lnTo>
                  <a:lnTo>
                    <a:pt x="123452" y="166267"/>
                  </a:lnTo>
                  <a:lnTo>
                    <a:pt x="129361" y="155748"/>
                  </a:lnTo>
                  <a:lnTo>
                    <a:pt x="133994" y="144412"/>
                  </a:lnTo>
                  <a:lnTo>
                    <a:pt x="137274" y="132358"/>
                  </a:lnTo>
                  <a:lnTo>
                    <a:pt x="139108" y="119734"/>
                  </a:lnTo>
                  <a:lnTo>
                    <a:pt x="139600" y="106689"/>
                  </a:lnTo>
                  <a:lnTo>
                    <a:pt x="138982" y="93506"/>
                  </a:lnTo>
                  <a:lnTo>
                    <a:pt x="137513" y="80582"/>
                  </a:lnTo>
                  <a:lnTo>
                    <a:pt x="135415" y="68117"/>
                  </a:lnTo>
                  <a:lnTo>
                    <a:pt x="132703" y="56290"/>
                  </a:lnTo>
                  <a:lnTo>
                    <a:pt x="129206" y="45341"/>
                  </a:lnTo>
                  <a:lnTo>
                    <a:pt x="124899" y="35318"/>
                  </a:lnTo>
                  <a:lnTo>
                    <a:pt x="120192" y="26405"/>
                  </a:lnTo>
                  <a:lnTo>
                    <a:pt x="115376" y="18137"/>
                  </a:lnTo>
                  <a:lnTo>
                    <a:pt x="110029" y="9787"/>
                  </a:lnTo>
                  <a:lnTo>
                    <a:pt x="1033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43109" y="3337877"/>
              <a:ext cx="210571" cy="379223"/>
            </a:xfrm>
            <a:custGeom>
              <a:avLst/>
              <a:gdLst/>
              <a:ahLst/>
              <a:cxnLst/>
              <a:rect l="0" t="0" r="0" b="0"/>
              <a:pathLst>
                <a:path w="210571" h="379223">
                  <a:moveTo>
                    <a:pt x="0" y="178641"/>
                  </a:moveTo>
                  <a:lnTo>
                    <a:pt x="5800" y="190376"/>
                  </a:lnTo>
                  <a:lnTo>
                    <a:pt x="10724" y="201505"/>
                  </a:lnTo>
                  <a:lnTo>
                    <a:pt x="15227" y="213099"/>
                  </a:lnTo>
                  <a:lnTo>
                    <a:pt x="19448" y="225087"/>
                  </a:lnTo>
                  <a:lnTo>
                    <a:pt x="23462" y="237099"/>
                  </a:lnTo>
                  <a:lnTo>
                    <a:pt x="27323" y="248906"/>
                  </a:lnTo>
                  <a:lnTo>
                    <a:pt x="31076" y="260605"/>
                  </a:lnTo>
                  <a:lnTo>
                    <a:pt x="34751" y="272523"/>
                  </a:lnTo>
                  <a:lnTo>
                    <a:pt x="38368" y="284835"/>
                  </a:lnTo>
                  <a:lnTo>
                    <a:pt x="41781" y="297561"/>
                  </a:lnTo>
                  <a:lnTo>
                    <a:pt x="44694" y="310643"/>
                  </a:lnTo>
                  <a:lnTo>
                    <a:pt x="46989" y="323999"/>
                  </a:lnTo>
                  <a:lnTo>
                    <a:pt x="48869" y="337392"/>
                  </a:lnTo>
                  <a:lnTo>
                    <a:pt x="50745" y="350457"/>
                  </a:lnTo>
                  <a:lnTo>
                    <a:pt x="52822" y="362976"/>
                  </a:lnTo>
                  <a:lnTo>
                    <a:pt x="53765" y="373310"/>
                  </a:lnTo>
                  <a:lnTo>
                    <a:pt x="52246" y="378806"/>
                  </a:lnTo>
                  <a:lnTo>
                    <a:pt x="49417" y="379222"/>
                  </a:lnTo>
                  <a:lnTo>
                    <a:pt x="46070" y="375837"/>
                  </a:lnTo>
                  <a:lnTo>
                    <a:pt x="42535" y="369592"/>
                  </a:lnTo>
                  <a:lnTo>
                    <a:pt x="38945" y="360769"/>
                  </a:lnTo>
                  <a:lnTo>
                    <a:pt x="35351" y="349700"/>
                  </a:lnTo>
                  <a:lnTo>
                    <a:pt x="31770" y="337147"/>
                  </a:lnTo>
                  <a:lnTo>
                    <a:pt x="28206" y="324165"/>
                  </a:lnTo>
                  <a:lnTo>
                    <a:pt x="24661" y="311374"/>
                  </a:lnTo>
                  <a:lnTo>
                    <a:pt x="21296" y="298509"/>
                  </a:lnTo>
                  <a:lnTo>
                    <a:pt x="18415" y="284664"/>
                  </a:lnTo>
                  <a:lnTo>
                    <a:pt x="16140" y="269395"/>
                  </a:lnTo>
                  <a:lnTo>
                    <a:pt x="14274" y="253207"/>
                  </a:lnTo>
                  <a:lnTo>
                    <a:pt x="12407" y="237246"/>
                  </a:lnTo>
                  <a:lnTo>
                    <a:pt x="10300" y="222166"/>
                  </a:lnTo>
                  <a:lnTo>
                    <a:pt x="8053" y="207785"/>
                  </a:lnTo>
                  <a:lnTo>
                    <a:pt x="5998" y="193382"/>
                  </a:lnTo>
                  <a:lnTo>
                    <a:pt x="4319" y="178509"/>
                  </a:lnTo>
                  <a:lnTo>
                    <a:pt x="3039" y="163045"/>
                  </a:lnTo>
                  <a:lnTo>
                    <a:pt x="2105" y="147037"/>
                  </a:lnTo>
                  <a:lnTo>
                    <a:pt x="1447" y="130601"/>
                  </a:lnTo>
                  <a:lnTo>
                    <a:pt x="1158" y="114171"/>
                  </a:lnTo>
                  <a:lnTo>
                    <a:pt x="1489" y="98454"/>
                  </a:lnTo>
                  <a:lnTo>
                    <a:pt x="2530" y="83777"/>
                  </a:lnTo>
                  <a:lnTo>
                    <a:pt x="4382" y="70128"/>
                  </a:lnTo>
                  <a:lnTo>
                    <a:pt x="7227" y="57341"/>
                  </a:lnTo>
                  <a:lnTo>
                    <a:pt x="11079" y="45227"/>
                  </a:lnTo>
                  <a:lnTo>
                    <a:pt x="16124" y="33938"/>
                  </a:lnTo>
                  <a:lnTo>
                    <a:pt x="22792" y="23946"/>
                  </a:lnTo>
                  <a:lnTo>
                    <a:pt x="31164" y="15417"/>
                  </a:lnTo>
                  <a:lnTo>
                    <a:pt x="40870" y="8535"/>
                  </a:lnTo>
                  <a:lnTo>
                    <a:pt x="51294" y="3660"/>
                  </a:lnTo>
                  <a:lnTo>
                    <a:pt x="62007" y="801"/>
                  </a:lnTo>
                  <a:lnTo>
                    <a:pt x="72790" y="0"/>
                  </a:lnTo>
                  <a:lnTo>
                    <a:pt x="83556" y="1499"/>
                  </a:lnTo>
                  <a:lnTo>
                    <a:pt x="94271" y="5214"/>
                  </a:lnTo>
                  <a:lnTo>
                    <a:pt x="104771" y="10960"/>
                  </a:lnTo>
                  <a:lnTo>
                    <a:pt x="114755" y="18629"/>
                  </a:lnTo>
                  <a:lnTo>
                    <a:pt x="124104" y="27966"/>
                  </a:lnTo>
                  <a:lnTo>
                    <a:pt x="132858" y="38469"/>
                  </a:lnTo>
                  <a:lnTo>
                    <a:pt x="141125" y="49503"/>
                  </a:lnTo>
                  <a:lnTo>
                    <a:pt x="149017" y="60660"/>
                  </a:lnTo>
                  <a:lnTo>
                    <a:pt x="156470" y="71760"/>
                  </a:lnTo>
                  <a:lnTo>
                    <a:pt x="163256" y="82745"/>
                  </a:lnTo>
                  <a:lnTo>
                    <a:pt x="169305" y="93625"/>
                  </a:lnTo>
                  <a:lnTo>
                    <a:pt x="174690" y="104746"/>
                  </a:lnTo>
                  <a:lnTo>
                    <a:pt x="179541" y="116746"/>
                  </a:lnTo>
                  <a:lnTo>
                    <a:pt x="183985" y="129897"/>
                  </a:lnTo>
                  <a:lnTo>
                    <a:pt x="187971" y="143987"/>
                  </a:lnTo>
                  <a:lnTo>
                    <a:pt x="191276" y="158516"/>
                  </a:lnTo>
                  <a:lnTo>
                    <a:pt x="193838" y="173137"/>
                  </a:lnTo>
                  <a:lnTo>
                    <a:pt x="195899" y="187529"/>
                  </a:lnTo>
                  <a:lnTo>
                    <a:pt x="197897" y="201339"/>
                  </a:lnTo>
                  <a:lnTo>
                    <a:pt x="200091" y="214442"/>
                  </a:lnTo>
                  <a:lnTo>
                    <a:pt x="202397" y="227054"/>
                  </a:lnTo>
                  <a:lnTo>
                    <a:pt x="204491" y="239603"/>
                  </a:lnTo>
                  <a:lnTo>
                    <a:pt x="206197" y="252330"/>
                  </a:lnTo>
                  <a:lnTo>
                    <a:pt x="207498" y="264706"/>
                  </a:lnTo>
                  <a:lnTo>
                    <a:pt x="208586" y="276737"/>
                  </a:lnTo>
                  <a:lnTo>
                    <a:pt x="209555" y="289485"/>
                  </a:lnTo>
                  <a:lnTo>
                    <a:pt x="210570" y="304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684689" y="134698"/>
            <a:ext cx="3968533" cy="723945"/>
            <a:chOff x="2684689" y="134698"/>
            <a:chExt cx="3968533" cy="723945"/>
          </a:xfrm>
        </p:grpSpPr>
        <p:sp>
          <p:nvSpPr>
            <p:cNvPr id="2" name="Freeform 1"/>
            <p:cNvSpPr/>
            <p:nvPr/>
          </p:nvSpPr>
          <p:spPr>
            <a:xfrm>
              <a:off x="2684689" y="134698"/>
              <a:ext cx="356318" cy="527380"/>
            </a:xfrm>
            <a:custGeom>
              <a:avLst/>
              <a:gdLst/>
              <a:ahLst/>
              <a:cxnLst/>
              <a:rect l="0" t="0" r="0" b="0"/>
              <a:pathLst>
                <a:path w="356318" h="527380">
                  <a:moveTo>
                    <a:pt x="30873" y="505368"/>
                  </a:moveTo>
                  <a:lnTo>
                    <a:pt x="30873" y="456438"/>
                  </a:lnTo>
                  <a:lnTo>
                    <a:pt x="30873" y="397307"/>
                  </a:lnTo>
                  <a:lnTo>
                    <a:pt x="25284" y="349088"/>
                  </a:lnTo>
                  <a:lnTo>
                    <a:pt x="21808" y="297756"/>
                  </a:lnTo>
                  <a:lnTo>
                    <a:pt x="15190" y="245502"/>
                  </a:lnTo>
                  <a:lnTo>
                    <a:pt x="11408" y="192974"/>
                  </a:lnTo>
                  <a:lnTo>
                    <a:pt x="2895" y="138464"/>
                  </a:lnTo>
                  <a:lnTo>
                    <a:pt x="0" y="80730"/>
                  </a:lnTo>
                  <a:lnTo>
                    <a:pt x="774" y="56937"/>
                  </a:lnTo>
                  <a:lnTo>
                    <a:pt x="2619" y="55506"/>
                  </a:lnTo>
                  <a:lnTo>
                    <a:pt x="5018" y="58061"/>
                  </a:lnTo>
                  <a:lnTo>
                    <a:pt x="26877" y="111429"/>
                  </a:lnTo>
                  <a:lnTo>
                    <a:pt x="52571" y="165511"/>
                  </a:lnTo>
                  <a:lnTo>
                    <a:pt x="75729" y="220711"/>
                  </a:lnTo>
                  <a:lnTo>
                    <a:pt x="107273" y="273690"/>
                  </a:lnTo>
                  <a:lnTo>
                    <a:pt x="140675" y="329672"/>
                  </a:lnTo>
                  <a:lnTo>
                    <a:pt x="174635" y="388674"/>
                  </a:lnTo>
                  <a:lnTo>
                    <a:pt x="220584" y="450274"/>
                  </a:lnTo>
                  <a:lnTo>
                    <a:pt x="273970" y="502958"/>
                  </a:lnTo>
                  <a:lnTo>
                    <a:pt x="315329" y="527379"/>
                  </a:lnTo>
                  <a:lnTo>
                    <a:pt x="324625" y="527061"/>
                  </a:lnTo>
                  <a:lnTo>
                    <a:pt x="333163" y="523340"/>
                  </a:lnTo>
                  <a:lnTo>
                    <a:pt x="341194" y="517349"/>
                  </a:lnTo>
                  <a:lnTo>
                    <a:pt x="346548" y="508676"/>
                  </a:lnTo>
                  <a:lnTo>
                    <a:pt x="354084" y="472943"/>
                  </a:lnTo>
                  <a:lnTo>
                    <a:pt x="356317" y="425831"/>
                  </a:lnTo>
                  <a:lnTo>
                    <a:pt x="355808" y="374827"/>
                  </a:lnTo>
                  <a:lnTo>
                    <a:pt x="348769" y="320330"/>
                  </a:lnTo>
                  <a:lnTo>
                    <a:pt x="342566" y="276510"/>
                  </a:lnTo>
                  <a:lnTo>
                    <a:pt x="339029" y="232858"/>
                  </a:lnTo>
                  <a:lnTo>
                    <a:pt x="336287" y="190060"/>
                  </a:lnTo>
                  <a:lnTo>
                    <a:pt x="329337" y="127674"/>
                  </a:lnTo>
                  <a:lnTo>
                    <a:pt x="326758" y="71625"/>
                  </a:lnTo>
                  <a:lnTo>
                    <a:pt x="325886" y="15882"/>
                  </a:lnTo>
                  <a:lnTo>
                    <a:pt x="3256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38606" y="428813"/>
              <a:ext cx="219196" cy="235395"/>
            </a:xfrm>
            <a:custGeom>
              <a:avLst/>
              <a:gdLst/>
              <a:ahLst/>
              <a:cxnLst/>
              <a:rect l="0" t="0" r="0" b="0"/>
              <a:pathLst>
                <a:path w="219196" h="235395">
                  <a:moveTo>
                    <a:pt x="113910" y="137554"/>
                  </a:moveTo>
                  <a:lnTo>
                    <a:pt x="122243" y="100076"/>
                  </a:lnTo>
                  <a:lnTo>
                    <a:pt x="120668" y="65228"/>
                  </a:lnTo>
                  <a:lnTo>
                    <a:pt x="114574" y="43408"/>
                  </a:lnTo>
                  <a:lnTo>
                    <a:pt x="104067" y="22012"/>
                  </a:lnTo>
                  <a:lnTo>
                    <a:pt x="88478" y="7043"/>
                  </a:lnTo>
                  <a:lnTo>
                    <a:pt x="79408" y="1414"/>
                  </a:lnTo>
                  <a:lnTo>
                    <a:pt x="69851" y="0"/>
                  </a:lnTo>
                  <a:lnTo>
                    <a:pt x="49874" y="4669"/>
                  </a:lnTo>
                  <a:lnTo>
                    <a:pt x="32417" y="17663"/>
                  </a:lnTo>
                  <a:lnTo>
                    <a:pt x="18029" y="35136"/>
                  </a:lnTo>
                  <a:lnTo>
                    <a:pt x="7735" y="54600"/>
                  </a:lnTo>
                  <a:lnTo>
                    <a:pt x="0" y="112503"/>
                  </a:lnTo>
                  <a:lnTo>
                    <a:pt x="1592" y="174026"/>
                  </a:lnTo>
                  <a:lnTo>
                    <a:pt x="7839" y="197048"/>
                  </a:lnTo>
                  <a:lnTo>
                    <a:pt x="18414" y="215078"/>
                  </a:lnTo>
                  <a:lnTo>
                    <a:pt x="26849" y="220822"/>
                  </a:lnTo>
                  <a:lnTo>
                    <a:pt x="48700" y="227205"/>
                  </a:lnTo>
                  <a:lnTo>
                    <a:pt x="58738" y="226567"/>
                  </a:lnTo>
                  <a:lnTo>
                    <a:pt x="76131" y="219619"/>
                  </a:lnTo>
                  <a:lnTo>
                    <a:pt x="99076" y="196964"/>
                  </a:lnTo>
                  <a:lnTo>
                    <a:pt x="115104" y="168025"/>
                  </a:lnTo>
                  <a:lnTo>
                    <a:pt x="123209" y="104897"/>
                  </a:lnTo>
                  <a:lnTo>
                    <a:pt x="123892" y="86775"/>
                  </a:lnTo>
                  <a:lnTo>
                    <a:pt x="135859" y="147126"/>
                  </a:lnTo>
                  <a:lnTo>
                    <a:pt x="154770" y="190007"/>
                  </a:lnTo>
                  <a:lnTo>
                    <a:pt x="174240" y="216137"/>
                  </a:lnTo>
                  <a:lnTo>
                    <a:pt x="200416" y="233107"/>
                  </a:lnTo>
                  <a:lnTo>
                    <a:pt x="206675" y="235181"/>
                  </a:lnTo>
                  <a:lnTo>
                    <a:pt x="210848" y="235394"/>
                  </a:lnTo>
                  <a:lnTo>
                    <a:pt x="219195" y="232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10443" y="187341"/>
              <a:ext cx="42115" cy="515897"/>
            </a:xfrm>
            <a:custGeom>
              <a:avLst/>
              <a:gdLst/>
              <a:ahLst/>
              <a:cxnLst/>
              <a:rect l="0" t="0" r="0" b="0"/>
              <a:pathLst>
                <a:path w="42115" h="515897">
                  <a:moveTo>
                    <a:pt x="0" y="0"/>
                  </a:moveTo>
                  <a:lnTo>
                    <a:pt x="0" y="52050"/>
                  </a:lnTo>
                  <a:lnTo>
                    <a:pt x="3120" y="108229"/>
                  </a:lnTo>
                  <a:lnTo>
                    <a:pt x="8333" y="163089"/>
                  </a:lnTo>
                  <a:lnTo>
                    <a:pt x="10095" y="223548"/>
                  </a:lnTo>
                  <a:lnTo>
                    <a:pt x="10400" y="283175"/>
                  </a:lnTo>
                  <a:lnTo>
                    <a:pt x="17739" y="346574"/>
                  </a:lnTo>
                  <a:lnTo>
                    <a:pt x="21244" y="401776"/>
                  </a:lnTo>
                  <a:lnTo>
                    <a:pt x="28001" y="454527"/>
                  </a:lnTo>
                  <a:lnTo>
                    <a:pt x="31693" y="495633"/>
                  </a:lnTo>
                  <a:lnTo>
                    <a:pt x="42114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84101" y="397911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0932" y="16788"/>
                  </a:lnTo>
                  <a:lnTo>
                    <a:pt x="143762" y="20214"/>
                  </a:lnTo>
                  <a:lnTo>
                    <a:pt x="82080" y="20890"/>
                  </a:lnTo>
                  <a:lnTo>
                    <a:pt x="20067" y="2103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57842" y="492667"/>
              <a:ext cx="155228" cy="236008"/>
            </a:xfrm>
            <a:custGeom>
              <a:avLst/>
              <a:gdLst/>
              <a:ahLst/>
              <a:cxnLst/>
              <a:rect l="0" t="0" r="0" b="0"/>
              <a:pathLst>
                <a:path w="155228" h="236008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2340" y="169011"/>
                  </a:lnTo>
                  <a:lnTo>
                    <a:pt x="22906" y="211027"/>
                  </a:lnTo>
                  <a:lnTo>
                    <a:pt x="29309" y="221403"/>
                  </a:lnTo>
                  <a:lnTo>
                    <a:pt x="39426" y="228321"/>
                  </a:lnTo>
                  <a:lnTo>
                    <a:pt x="66266" y="236007"/>
                  </a:lnTo>
                  <a:lnTo>
                    <a:pt x="88333" y="233184"/>
                  </a:lnTo>
                  <a:lnTo>
                    <a:pt x="113910" y="218440"/>
                  </a:lnTo>
                  <a:lnTo>
                    <a:pt x="121564" y="212308"/>
                  </a:lnTo>
                  <a:lnTo>
                    <a:pt x="133187" y="193015"/>
                  </a:lnTo>
                  <a:lnTo>
                    <a:pt x="152763" y="134992"/>
                  </a:lnTo>
                  <a:lnTo>
                    <a:pt x="155227" y="90951"/>
                  </a:lnTo>
                  <a:lnTo>
                    <a:pt x="149292" y="46562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74251" y="440025"/>
              <a:ext cx="109976" cy="257364"/>
            </a:xfrm>
            <a:custGeom>
              <a:avLst/>
              <a:gdLst/>
              <a:ahLst/>
              <a:cxnLst/>
              <a:rect l="0" t="0" r="0" b="0"/>
              <a:pathLst>
                <a:path w="109976" h="257364">
                  <a:moveTo>
                    <a:pt x="4690" y="136870"/>
                  </a:moveTo>
                  <a:lnTo>
                    <a:pt x="7809" y="179562"/>
                  </a:lnTo>
                  <a:lnTo>
                    <a:pt x="23818" y="237769"/>
                  </a:lnTo>
                  <a:lnTo>
                    <a:pt x="35028" y="256193"/>
                  </a:lnTo>
                  <a:lnTo>
                    <a:pt x="36614" y="257363"/>
                  </a:lnTo>
                  <a:lnTo>
                    <a:pt x="18603" y="200881"/>
                  </a:lnTo>
                  <a:lnTo>
                    <a:pt x="4665" y="143752"/>
                  </a:lnTo>
                  <a:lnTo>
                    <a:pt x="0" y="111853"/>
                  </a:lnTo>
                  <a:lnTo>
                    <a:pt x="6536" y="56366"/>
                  </a:lnTo>
                  <a:lnTo>
                    <a:pt x="9430" y="44596"/>
                  </a:lnTo>
                  <a:lnTo>
                    <a:pt x="16038" y="35580"/>
                  </a:lnTo>
                  <a:lnTo>
                    <a:pt x="35860" y="22442"/>
                  </a:lnTo>
                  <a:lnTo>
                    <a:pt x="90957" y="3764"/>
                  </a:lnTo>
                  <a:lnTo>
                    <a:pt x="1099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49706" y="479033"/>
              <a:ext cx="197733" cy="223398"/>
            </a:xfrm>
            <a:custGeom>
              <a:avLst/>
              <a:gdLst/>
              <a:ahLst/>
              <a:cxnLst/>
              <a:rect l="0" t="0" r="0" b="0"/>
              <a:pathLst>
                <a:path w="197733" h="223398">
                  <a:moveTo>
                    <a:pt x="134561" y="97862"/>
                  </a:moveTo>
                  <a:lnTo>
                    <a:pt x="131441" y="55171"/>
                  </a:lnTo>
                  <a:lnTo>
                    <a:pt x="124986" y="35605"/>
                  </a:lnTo>
                  <a:lnTo>
                    <a:pt x="114318" y="19110"/>
                  </a:lnTo>
                  <a:lnTo>
                    <a:pt x="98658" y="7099"/>
                  </a:lnTo>
                  <a:lnTo>
                    <a:pt x="89569" y="2258"/>
                  </a:lnTo>
                  <a:lnTo>
                    <a:pt x="70111" y="0"/>
                  </a:lnTo>
                  <a:lnTo>
                    <a:pt x="60009" y="1035"/>
                  </a:lnTo>
                  <a:lnTo>
                    <a:pt x="50934" y="6405"/>
                  </a:lnTo>
                  <a:lnTo>
                    <a:pt x="34612" y="24849"/>
                  </a:lnTo>
                  <a:lnTo>
                    <a:pt x="5486" y="87394"/>
                  </a:lnTo>
                  <a:lnTo>
                    <a:pt x="0" y="124526"/>
                  </a:lnTo>
                  <a:lnTo>
                    <a:pt x="6552" y="177825"/>
                  </a:lnTo>
                  <a:lnTo>
                    <a:pt x="12547" y="201252"/>
                  </a:lnTo>
                  <a:lnTo>
                    <a:pt x="18123" y="210072"/>
                  </a:lnTo>
                  <a:lnTo>
                    <a:pt x="33678" y="222993"/>
                  </a:lnTo>
                  <a:lnTo>
                    <a:pt x="41569" y="223397"/>
                  </a:lnTo>
                  <a:lnTo>
                    <a:pt x="49170" y="220156"/>
                  </a:lnTo>
                  <a:lnTo>
                    <a:pt x="63854" y="206028"/>
                  </a:lnTo>
                  <a:lnTo>
                    <a:pt x="78179" y="184150"/>
                  </a:lnTo>
                  <a:lnTo>
                    <a:pt x="88220" y="145526"/>
                  </a:lnTo>
                  <a:lnTo>
                    <a:pt x="92782" y="98742"/>
                  </a:lnTo>
                  <a:lnTo>
                    <a:pt x="95010" y="98449"/>
                  </a:lnTo>
                  <a:lnTo>
                    <a:pt x="100605" y="107482"/>
                  </a:lnTo>
                  <a:lnTo>
                    <a:pt x="129028" y="160708"/>
                  </a:lnTo>
                  <a:lnTo>
                    <a:pt x="162833" y="199133"/>
                  </a:lnTo>
                  <a:lnTo>
                    <a:pt x="176762" y="207212"/>
                  </a:lnTo>
                  <a:lnTo>
                    <a:pt x="197732" y="213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57967" y="187341"/>
              <a:ext cx="52643" cy="526426"/>
            </a:xfrm>
            <a:custGeom>
              <a:avLst/>
              <a:gdLst/>
              <a:ahLst/>
              <a:cxnLst/>
              <a:rect l="0" t="0" r="0" b="0"/>
              <a:pathLst>
                <a:path w="52643" h="526426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4654" y="167459"/>
                  </a:lnTo>
                  <a:lnTo>
                    <a:pt x="19160" y="220153"/>
                  </a:lnTo>
                  <a:lnTo>
                    <a:pt x="27917" y="282220"/>
                  </a:lnTo>
                  <a:lnTo>
                    <a:pt x="31668" y="337084"/>
                  </a:lnTo>
                  <a:lnTo>
                    <a:pt x="38498" y="385186"/>
                  </a:lnTo>
                  <a:lnTo>
                    <a:pt x="42212" y="434793"/>
                  </a:lnTo>
                  <a:lnTo>
                    <a:pt x="50235" y="490951"/>
                  </a:lnTo>
                  <a:lnTo>
                    <a:pt x="52642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15977" y="145227"/>
              <a:ext cx="52643" cy="547483"/>
            </a:xfrm>
            <a:custGeom>
              <a:avLst/>
              <a:gdLst/>
              <a:ahLst/>
              <a:cxnLst/>
              <a:rect l="0" t="0" r="0" b="0"/>
              <a:pathLst>
                <a:path w="52643" h="547483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24749" y="172270"/>
                  </a:lnTo>
                  <a:lnTo>
                    <a:pt x="28547" y="215384"/>
                  </a:lnTo>
                  <a:lnTo>
                    <a:pt x="31405" y="260673"/>
                  </a:lnTo>
                  <a:lnTo>
                    <a:pt x="38421" y="323291"/>
                  </a:lnTo>
                  <a:lnTo>
                    <a:pt x="42189" y="373690"/>
                  </a:lnTo>
                  <a:lnTo>
                    <a:pt x="49025" y="425148"/>
                  </a:lnTo>
                  <a:lnTo>
                    <a:pt x="51571" y="476270"/>
                  </a:lnTo>
                  <a:lnTo>
                    <a:pt x="52431" y="526700"/>
                  </a:lnTo>
                  <a:lnTo>
                    <a:pt x="52642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17625" y="136495"/>
              <a:ext cx="482622" cy="611517"/>
            </a:xfrm>
            <a:custGeom>
              <a:avLst/>
              <a:gdLst/>
              <a:ahLst/>
              <a:cxnLst/>
              <a:rect l="0" t="0" r="0" b="0"/>
              <a:pathLst>
                <a:path w="482622" h="611517">
                  <a:moveTo>
                    <a:pt x="19367" y="124545"/>
                  </a:moveTo>
                  <a:lnTo>
                    <a:pt x="2600" y="118956"/>
                  </a:lnTo>
                  <a:lnTo>
                    <a:pt x="0" y="114970"/>
                  </a:lnTo>
                  <a:lnTo>
                    <a:pt x="607" y="109973"/>
                  </a:lnTo>
                  <a:lnTo>
                    <a:pt x="12639" y="91762"/>
                  </a:lnTo>
                  <a:lnTo>
                    <a:pt x="75228" y="29758"/>
                  </a:lnTo>
                  <a:lnTo>
                    <a:pt x="114760" y="7296"/>
                  </a:lnTo>
                  <a:lnTo>
                    <a:pt x="164769" y="0"/>
                  </a:lnTo>
                  <a:lnTo>
                    <a:pt x="216588" y="1678"/>
                  </a:lnTo>
                  <a:lnTo>
                    <a:pt x="266555" y="18517"/>
                  </a:lnTo>
                  <a:lnTo>
                    <a:pt x="302008" y="37627"/>
                  </a:lnTo>
                  <a:lnTo>
                    <a:pt x="337024" y="80687"/>
                  </a:lnTo>
                  <a:lnTo>
                    <a:pt x="363351" y="127320"/>
                  </a:lnTo>
                  <a:lnTo>
                    <a:pt x="380163" y="181246"/>
                  </a:lnTo>
                  <a:lnTo>
                    <a:pt x="379994" y="222974"/>
                  </a:lnTo>
                  <a:lnTo>
                    <a:pt x="368286" y="270590"/>
                  </a:lnTo>
                  <a:lnTo>
                    <a:pt x="344656" y="310671"/>
                  </a:lnTo>
                  <a:lnTo>
                    <a:pt x="330057" y="325421"/>
                  </a:lnTo>
                  <a:lnTo>
                    <a:pt x="311870" y="335876"/>
                  </a:lnTo>
                  <a:lnTo>
                    <a:pt x="276310" y="342750"/>
                  </a:lnTo>
                  <a:lnTo>
                    <a:pt x="269042" y="347224"/>
                  </a:lnTo>
                  <a:lnTo>
                    <a:pt x="265365" y="353716"/>
                  </a:lnTo>
                  <a:lnTo>
                    <a:pt x="264084" y="361554"/>
                  </a:lnTo>
                  <a:lnTo>
                    <a:pt x="273460" y="394942"/>
                  </a:lnTo>
                  <a:lnTo>
                    <a:pt x="296419" y="446975"/>
                  </a:lnTo>
                  <a:lnTo>
                    <a:pt x="328365" y="508640"/>
                  </a:lnTo>
                  <a:lnTo>
                    <a:pt x="366367" y="566023"/>
                  </a:lnTo>
                  <a:lnTo>
                    <a:pt x="381820" y="585140"/>
                  </a:lnTo>
                  <a:lnTo>
                    <a:pt x="420336" y="606945"/>
                  </a:lnTo>
                  <a:lnTo>
                    <a:pt x="430569" y="611091"/>
                  </a:lnTo>
                  <a:lnTo>
                    <a:pt x="439731" y="611516"/>
                  </a:lnTo>
                  <a:lnTo>
                    <a:pt x="482621" y="5983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09898" y="426959"/>
              <a:ext cx="174577" cy="220734"/>
            </a:xfrm>
            <a:custGeom>
              <a:avLst/>
              <a:gdLst/>
              <a:ahLst/>
              <a:cxnLst/>
              <a:rect l="0" t="0" r="0" b="0"/>
              <a:pathLst>
                <a:path w="174577" h="220734">
                  <a:moveTo>
                    <a:pt x="16649" y="97294"/>
                  </a:moveTo>
                  <a:lnTo>
                    <a:pt x="54127" y="105627"/>
                  </a:lnTo>
                  <a:lnTo>
                    <a:pt x="78929" y="104507"/>
                  </a:lnTo>
                  <a:lnTo>
                    <a:pt x="129861" y="84724"/>
                  </a:lnTo>
                  <a:lnTo>
                    <a:pt x="150023" y="70650"/>
                  </a:lnTo>
                  <a:lnTo>
                    <a:pt x="162884" y="52697"/>
                  </a:lnTo>
                  <a:lnTo>
                    <a:pt x="164442" y="42996"/>
                  </a:lnTo>
                  <a:lnTo>
                    <a:pt x="159934" y="22859"/>
                  </a:lnTo>
                  <a:lnTo>
                    <a:pt x="154286" y="14915"/>
                  </a:lnTo>
                  <a:lnTo>
                    <a:pt x="138652" y="2969"/>
                  </a:lnTo>
                  <a:lnTo>
                    <a:pt x="113767" y="0"/>
                  </a:lnTo>
                  <a:lnTo>
                    <a:pt x="61309" y="7625"/>
                  </a:lnTo>
                  <a:lnTo>
                    <a:pt x="33521" y="22632"/>
                  </a:lnTo>
                  <a:lnTo>
                    <a:pt x="10470" y="53075"/>
                  </a:lnTo>
                  <a:lnTo>
                    <a:pt x="0" y="97320"/>
                  </a:lnTo>
                  <a:lnTo>
                    <a:pt x="2487" y="136296"/>
                  </a:lnTo>
                  <a:lnTo>
                    <a:pt x="13865" y="159082"/>
                  </a:lnTo>
                  <a:lnTo>
                    <a:pt x="44175" y="196716"/>
                  </a:lnTo>
                  <a:lnTo>
                    <a:pt x="71208" y="213840"/>
                  </a:lnTo>
                  <a:lnTo>
                    <a:pt x="107034" y="220733"/>
                  </a:lnTo>
                  <a:lnTo>
                    <a:pt x="162447" y="214920"/>
                  </a:lnTo>
                  <a:lnTo>
                    <a:pt x="174576" y="2131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46073" y="381793"/>
              <a:ext cx="177930" cy="253967"/>
            </a:xfrm>
            <a:custGeom>
              <a:avLst/>
              <a:gdLst/>
              <a:ahLst/>
              <a:cxnLst/>
              <a:rect l="0" t="0" r="0" b="0"/>
              <a:pathLst>
                <a:path w="177930" h="253967">
                  <a:moveTo>
                    <a:pt x="138443" y="5589"/>
                  </a:moveTo>
                  <a:lnTo>
                    <a:pt x="121675" y="0"/>
                  </a:lnTo>
                  <a:lnTo>
                    <a:pt x="70096" y="4442"/>
                  </a:lnTo>
                  <a:lnTo>
                    <a:pt x="35914" y="14478"/>
                  </a:lnTo>
                  <a:lnTo>
                    <a:pt x="18395" y="25528"/>
                  </a:lnTo>
                  <a:lnTo>
                    <a:pt x="5930" y="41357"/>
                  </a:lnTo>
                  <a:lnTo>
                    <a:pt x="968" y="50491"/>
                  </a:lnTo>
                  <a:lnTo>
                    <a:pt x="0" y="60091"/>
                  </a:lnTo>
                  <a:lnTo>
                    <a:pt x="5163" y="80115"/>
                  </a:lnTo>
                  <a:lnTo>
                    <a:pt x="21223" y="105530"/>
                  </a:lnTo>
                  <a:lnTo>
                    <a:pt x="37212" y="117468"/>
                  </a:lnTo>
                  <a:lnTo>
                    <a:pt x="93570" y="138432"/>
                  </a:lnTo>
                  <a:lnTo>
                    <a:pt x="148608" y="162019"/>
                  </a:lnTo>
                  <a:lnTo>
                    <a:pt x="174860" y="187250"/>
                  </a:lnTo>
                  <a:lnTo>
                    <a:pt x="177929" y="196886"/>
                  </a:lnTo>
                  <a:lnTo>
                    <a:pt x="175099" y="216952"/>
                  </a:lnTo>
                  <a:lnTo>
                    <a:pt x="162923" y="234449"/>
                  </a:lnTo>
                  <a:lnTo>
                    <a:pt x="154763" y="242390"/>
                  </a:lnTo>
                  <a:lnTo>
                    <a:pt x="130099" y="251214"/>
                  </a:lnTo>
                  <a:lnTo>
                    <a:pt x="101979" y="253966"/>
                  </a:lnTo>
                  <a:lnTo>
                    <a:pt x="44430" y="243206"/>
                  </a:lnTo>
                  <a:lnTo>
                    <a:pt x="22629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96583" y="418968"/>
              <a:ext cx="156080" cy="217788"/>
            </a:xfrm>
            <a:custGeom>
              <a:avLst/>
              <a:gdLst/>
              <a:ahLst/>
              <a:cxnLst/>
              <a:rect l="0" t="0" r="0" b="0"/>
              <a:pathLst>
                <a:path w="156080" h="217788">
                  <a:moveTo>
                    <a:pt x="119560" y="0"/>
                  </a:moveTo>
                  <a:lnTo>
                    <a:pt x="97203" y="0"/>
                  </a:lnTo>
                  <a:lnTo>
                    <a:pt x="66532" y="11178"/>
                  </a:lnTo>
                  <a:lnTo>
                    <a:pt x="35218" y="34898"/>
                  </a:lnTo>
                  <a:lnTo>
                    <a:pt x="14891" y="64152"/>
                  </a:lnTo>
                  <a:lnTo>
                    <a:pt x="1459" y="95047"/>
                  </a:lnTo>
                  <a:lnTo>
                    <a:pt x="0" y="115943"/>
                  </a:lnTo>
                  <a:lnTo>
                    <a:pt x="8595" y="157953"/>
                  </a:lnTo>
                  <a:lnTo>
                    <a:pt x="23771" y="189520"/>
                  </a:lnTo>
                  <a:lnTo>
                    <a:pt x="39552" y="204334"/>
                  </a:lnTo>
                  <a:lnTo>
                    <a:pt x="59434" y="213648"/>
                  </a:lnTo>
                  <a:lnTo>
                    <a:pt x="83869" y="217787"/>
                  </a:lnTo>
                  <a:lnTo>
                    <a:pt x="107207" y="210268"/>
                  </a:lnTo>
                  <a:lnTo>
                    <a:pt x="128108" y="194058"/>
                  </a:lnTo>
                  <a:lnTo>
                    <a:pt x="145196" y="171256"/>
                  </a:lnTo>
                  <a:lnTo>
                    <a:pt x="154350" y="142404"/>
                  </a:lnTo>
                  <a:lnTo>
                    <a:pt x="156079" y="111254"/>
                  </a:lnTo>
                  <a:lnTo>
                    <a:pt x="143898" y="69749"/>
                  </a:lnTo>
                  <a:lnTo>
                    <a:pt x="131936" y="50107"/>
                  </a:lnTo>
                  <a:lnTo>
                    <a:pt x="112583" y="36698"/>
                  </a:lnTo>
                  <a:lnTo>
                    <a:pt x="7744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91988" y="418968"/>
              <a:ext cx="160995" cy="261598"/>
            </a:xfrm>
            <a:custGeom>
              <a:avLst/>
              <a:gdLst/>
              <a:ahLst/>
              <a:cxnLst/>
              <a:rect l="0" t="0" r="0" b="0"/>
              <a:pathLst>
                <a:path w="160995" h="261598">
                  <a:moveTo>
                    <a:pt x="8383" y="0"/>
                  </a:moveTo>
                  <a:lnTo>
                    <a:pt x="2794" y="58617"/>
                  </a:lnTo>
                  <a:lnTo>
                    <a:pt x="0" y="112791"/>
                  </a:lnTo>
                  <a:lnTo>
                    <a:pt x="9500" y="165432"/>
                  </a:lnTo>
                  <a:lnTo>
                    <a:pt x="27247" y="219530"/>
                  </a:lnTo>
                  <a:lnTo>
                    <a:pt x="46077" y="244160"/>
                  </a:lnTo>
                  <a:lnTo>
                    <a:pt x="63741" y="259034"/>
                  </a:lnTo>
                  <a:lnTo>
                    <a:pt x="73364" y="261597"/>
                  </a:lnTo>
                  <a:lnTo>
                    <a:pt x="93415" y="258205"/>
                  </a:lnTo>
                  <a:lnTo>
                    <a:pt x="118845" y="243141"/>
                  </a:lnTo>
                  <a:lnTo>
                    <a:pt x="141198" y="218271"/>
                  </a:lnTo>
                  <a:lnTo>
                    <a:pt x="149300" y="195665"/>
                  </a:lnTo>
                  <a:lnTo>
                    <a:pt x="160994" y="136511"/>
                  </a:lnTo>
                  <a:lnTo>
                    <a:pt x="155782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79355" y="387382"/>
              <a:ext cx="105286" cy="266366"/>
            </a:xfrm>
            <a:custGeom>
              <a:avLst/>
              <a:gdLst/>
              <a:ahLst/>
              <a:cxnLst/>
              <a:rect l="0" t="0" r="0" b="0"/>
              <a:pathLst>
                <a:path w="105286" h="266366">
                  <a:moveTo>
                    <a:pt x="0" y="84228"/>
                  </a:moveTo>
                  <a:lnTo>
                    <a:pt x="15642" y="102209"/>
                  </a:lnTo>
                  <a:lnTo>
                    <a:pt x="40433" y="153970"/>
                  </a:lnTo>
                  <a:lnTo>
                    <a:pt x="59806" y="206496"/>
                  </a:lnTo>
                  <a:lnTo>
                    <a:pt x="87841" y="266365"/>
                  </a:lnTo>
                  <a:lnTo>
                    <a:pt x="87807" y="265314"/>
                  </a:lnTo>
                  <a:lnTo>
                    <a:pt x="83479" y="254788"/>
                  </a:lnTo>
                  <a:lnTo>
                    <a:pt x="48451" y="196963"/>
                  </a:lnTo>
                  <a:lnTo>
                    <a:pt x="24042" y="141115"/>
                  </a:lnTo>
                  <a:lnTo>
                    <a:pt x="14532" y="103423"/>
                  </a:lnTo>
                  <a:lnTo>
                    <a:pt x="14834" y="62620"/>
                  </a:lnTo>
                  <a:lnTo>
                    <a:pt x="20631" y="37190"/>
                  </a:lnTo>
                  <a:lnTo>
                    <a:pt x="31007" y="18089"/>
                  </a:lnTo>
                  <a:lnTo>
                    <a:pt x="39389" y="12059"/>
                  </a:lnTo>
                  <a:lnTo>
                    <a:pt x="71202" y="357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94322" y="407618"/>
              <a:ext cx="143003" cy="187501"/>
            </a:xfrm>
            <a:custGeom>
              <a:avLst/>
              <a:gdLst/>
              <a:ahLst/>
              <a:cxnLst/>
              <a:rect l="0" t="0" r="0" b="0"/>
              <a:pathLst>
                <a:path w="143003" h="187501">
                  <a:moveTo>
                    <a:pt x="132473" y="32407"/>
                  </a:moveTo>
                  <a:lnTo>
                    <a:pt x="103165" y="3098"/>
                  </a:lnTo>
                  <a:lnTo>
                    <a:pt x="94217" y="0"/>
                  </a:lnTo>
                  <a:lnTo>
                    <a:pt x="60437" y="1228"/>
                  </a:lnTo>
                  <a:lnTo>
                    <a:pt x="38457" y="6071"/>
                  </a:lnTo>
                  <a:lnTo>
                    <a:pt x="20108" y="18362"/>
                  </a:lnTo>
                  <a:lnTo>
                    <a:pt x="11940" y="26553"/>
                  </a:lnTo>
                  <a:lnTo>
                    <a:pt x="2864" y="48133"/>
                  </a:lnTo>
                  <a:lnTo>
                    <a:pt x="0" y="74491"/>
                  </a:lnTo>
                  <a:lnTo>
                    <a:pt x="6134" y="118706"/>
                  </a:lnTo>
                  <a:lnTo>
                    <a:pt x="22251" y="148184"/>
                  </a:lnTo>
                  <a:lnTo>
                    <a:pt x="35133" y="164192"/>
                  </a:lnTo>
                  <a:lnTo>
                    <a:pt x="61128" y="180769"/>
                  </a:lnTo>
                  <a:lnTo>
                    <a:pt x="96646" y="187500"/>
                  </a:lnTo>
                  <a:lnTo>
                    <a:pt x="116940" y="182836"/>
                  </a:lnTo>
                  <a:lnTo>
                    <a:pt x="143002" y="169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74877" y="384435"/>
              <a:ext cx="183546" cy="248818"/>
            </a:xfrm>
            <a:custGeom>
              <a:avLst/>
              <a:gdLst/>
              <a:ahLst/>
              <a:cxnLst/>
              <a:rect l="0" t="0" r="0" b="0"/>
              <a:pathLst>
                <a:path w="183546" h="248818">
                  <a:moveTo>
                    <a:pt x="25618" y="139818"/>
                  </a:moveTo>
                  <a:lnTo>
                    <a:pt x="36797" y="128639"/>
                  </a:lnTo>
                  <a:lnTo>
                    <a:pt x="54763" y="123151"/>
                  </a:lnTo>
                  <a:lnTo>
                    <a:pt x="109525" y="110934"/>
                  </a:lnTo>
                  <a:lnTo>
                    <a:pt x="130760" y="104364"/>
                  </a:lnTo>
                  <a:lnTo>
                    <a:pt x="148777" y="91305"/>
                  </a:lnTo>
                  <a:lnTo>
                    <a:pt x="156857" y="82910"/>
                  </a:lnTo>
                  <a:lnTo>
                    <a:pt x="161074" y="72633"/>
                  </a:lnTo>
                  <a:lnTo>
                    <a:pt x="162640" y="48737"/>
                  </a:lnTo>
                  <a:lnTo>
                    <a:pt x="156317" y="28757"/>
                  </a:lnTo>
                  <a:lnTo>
                    <a:pt x="151355" y="20154"/>
                  </a:lnTo>
                  <a:lnTo>
                    <a:pt x="136483" y="7475"/>
                  </a:lnTo>
                  <a:lnTo>
                    <a:pt x="127604" y="2456"/>
                  </a:lnTo>
                  <a:lnTo>
                    <a:pt x="102141" y="0"/>
                  </a:lnTo>
                  <a:lnTo>
                    <a:pt x="72496" y="5147"/>
                  </a:lnTo>
                  <a:lnTo>
                    <a:pt x="43724" y="19133"/>
                  </a:lnTo>
                  <a:lnTo>
                    <a:pt x="21577" y="40167"/>
                  </a:lnTo>
                  <a:lnTo>
                    <a:pt x="12395" y="52327"/>
                  </a:lnTo>
                  <a:lnTo>
                    <a:pt x="2194" y="81436"/>
                  </a:lnTo>
                  <a:lnTo>
                    <a:pt x="0" y="112700"/>
                  </a:lnTo>
                  <a:lnTo>
                    <a:pt x="14535" y="167780"/>
                  </a:lnTo>
                  <a:lnTo>
                    <a:pt x="24202" y="190850"/>
                  </a:lnTo>
                  <a:lnTo>
                    <a:pt x="40197" y="212802"/>
                  </a:lnTo>
                  <a:lnTo>
                    <a:pt x="62122" y="228017"/>
                  </a:lnTo>
                  <a:lnTo>
                    <a:pt x="108738" y="247317"/>
                  </a:lnTo>
                  <a:lnTo>
                    <a:pt x="133530" y="248817"/>
                  </a:lnTo>
                  <a:lnTo>
                    <a:pt x="183545" y="245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44277" y="379618"/>
              <a:ext cx="199014" cy="260449"/>
            </a:xfrm>
            <a:custGeom>
              <a:avLst/>
              <a:gdLst/>
              <a:ahLst/>
              <a:cxnLst/>
              <a:rect l="0" t="0" r="0" b="0"/>
              <a:pathLst>
                <a:path w="199014" h="260449">
                  <a:moveTo>
                    <a:pt x="198415" y="39350"/>
                  </a:moveTo>
                  <a:lnTo>
                    <a:pt x="187236" y="22582"/>
                  </a:lnTo>
                  <a:lnTo>
                    <a:pt x="172389" y="11231"/>
                  </a:lnTo>
                  <a:lnTo>
                    <a:pt x="163517" y="6566"/>
                  </a:lnTo>
                  <a:lnTo>
                    <a:pt x="123084" y="0"/>
                  </a:lnTo>
                  <a:lnTo>
                    <a:pt x="73831" y="6187"/>
                  </a:lnTo>
                  <a:lnTo>
                    <a:pt x="42178" y="16526"/>
                  </a:lnTo>
                  <a:lnTo>
                    <a:pt x="17462" y="35057"/>
                  </a:lnTo>
                  <a:lnTo>
                    <a:pt x="2569" y="52650"/>
                  </a:lnTo>
                  <a:lnTo>
                    <a:pt x="0" y="61085"/>
                  </a:lnTo>
                  <a:lnTo>
                    <a:pt x="628" y="69048"/>
                  </a:lnTo>
                  <a:lnTo>
                    <a:pt x="3386" y="76696"/>
                  </a:lnTo>
                  <a:lnTo>
                    <a:pt x="15809" y="88313"/>
                  </a:lnTo>
                  <a:lnTo>
                    <a:pt x="72680" y="112726"/>
                  </a:lnTo>
                  <a:lnTo>
                    <a:pt x="135298" y="134078"/>
                  </a:lnTo>
                  <a:lnTo>
                    <a:pt x="155155" y="142283"/>
                  </a:lnTo>
                  <a:lnTo>
                    <a:pt x="194292" y="173325"/>
                  </a:lnTo>
                  <a:lnTo>
                    <a:pt x="198006" y="181309"/>
                  </a:lnTo>
                  <a:lnTo>
                    <a:pt x="199013" y="199539"/>
                  </a:lnTo>
                  <a:lnTo>
                    <a:pt x="192442" y="216220"/>
                  </a:lnTo>
                  <a:lnTo>
                    <a:pt x="187414" y="223944"/>
                  </a:lnTo>
                  <a:lnTo>
                    <a:pt x="157981" y="245993"/>
                  </a:lnTo>
                  <a:lnTo>
                    <a:pt x="119624" y="256165"/>
                  </a:lnTo>
                  <a:lnTo>
                    <a:pt x="60166" y="259884"/>
                  </a:lnTo>
                  <a:lnTo>
                    <a:pt x="40488" y="2604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57676" y="692709"/>
              <a:ext cx="3895546" cy="165934"/>
            </a:xfrm>
            <a:custGeom>
              <a:avLst/>
              <a:gdLst/>
              <a:ahLst/>
              <a:cxnLst/>
              <a:rect l="0" t="0" r="0" b="0"/>
              <a:pathLst>
                <a:path w="3895546" h="165934">
                  <a:moveTo>
                    <a:pt x="3895545" y="0"/>
                  </a:moveTo>
                  <a:lnTo>
                    <a:pt x="3873188" y="5589"/>
                  </a:lnTo>
                  <a:lnTo>
                    <a:pt x="3855973" y="17692"/>
                  </a:lnTo>
                  <a:lnTo>
                    <a:pt x="3811540" y="74328"/>
                  </a:lnTo>
                  <a:lnTo>
                    <a:pt x="3796208" y="92696"/>
                  </a:lnTo>
                  <a:lnTo>
                    <a:pt x="3777696" y="104759"/>
                  </a:lnTo>
                  <a:lnTo>
                    <a:pt x="3741953" y="112538"/>
                  </a:lnTo>
                  <a:lnTo>
                    <a:pt x="3707316" y="109254"/>
                  </a:lnTo>
                  <a:lnTo>
                    <a:pt x="3688665" y="100810"/>
                  </a:lnTo>
                  <a:lnTo>
                    <a:pt x="3634725" y="68431"/>
                  </a:lnTo>
                  <a:lnTo>
                    <a:pt x="3574415" y="25952"/>
                  </a:lnTo>
                  <a:lnTo>
                    <a:pt x="3526915" y="6339"/>
                  </a:lnTo>
                  <a:lnTo>
                    <a:pt x="3500862" y="2817"/>
                  </a:lnTo>
                  <a:lnTo>
                    <a:pt x="3459887" y="12013"/>
                  </a:lnTo>
                  <a:lnTo>
                    <a:pt x="3412525" y="37251"/>
                  </a:lnTo>
                  <a:lnTo>
                    <a:pt x="3353172" y="79385"/>
                  </a:lnTo>
                  <a:lnTo>
                    <a:pt x="3292973" y="112518"/>
                  </a:lnTo>
                  <a:lnTo>
                    <a:pt x="3252581" y="122246"/>
                  </a:lnTo>
                  <a:lnTo>
                    <a:pt x="3214097" y="122009"/>
                  </a:lnTo>
                  <a:lnTo>
                    <a:pt x="3151697" y="100988"/>
                  </a:lnTo>
                  <a:lnTo>
                    <a:pt x="3100394" y="81646"/>
                  </a:lnTo>
                  <a:lnTo>
                    <a:pt x="3051631" y="62406"/>
                  </a:lnTo>
                  <a:lnTo>
                    <a:pt x="2988341" y="40533"/>
                  </a:lnTo>
                  <a:lnTo>
                    <a:pt x="2933813" y="34236"/>
                  </a:lnTo>
                  <a:lnTo>
                    <a:pt x="2878791" y="37960"/>
                  </a:lnTo>
                  <a:lnTo>
                    <a:pt x="2825444" y="46472"/>
                  </a:lnTo>
                  <a:lnTo>
                    <a:pt x="2772593" y="61993"/>
                  </a:lnTo>
                  <a:lnTo>
                    <a:pt x="2716803" y="88198"/>
                  </a:lnTo>
                  <a:lnTo>
                    <a:pt x="2668783" y="107761"/>
                  </a:lnTo>
                  <a:lnTo>
                    <a:pt x="2617510" y="121486"/>
                  </a:lnTo>
                  <a:lnTo>
                    <a:pt x="2567613" y="130622"/>
                  </a:lnTo>
                  <a:lnTo>
                    <a:pt x="2508767" y="124414"/>
                  </a:lnTo>
                  <a:lnTo>
                    <a:pt x="2450905" y="112123"/>
                  </a:lnTo>
                  <a:lnTo>
                    <a:pt x="2392427" y="93663"/>
                  </a:lnTo>
                  <a:lnTo>
                    <a:pt x="2331816" y="76495"/>
                  </a:lnTo>
                  <a:lnTo>
                    <a:pt x="2288084" y="69093"/>
                  </a:lnTo>
                  <a:lnTo>
                    <a:pt x="2229410" y="66095"/>
                  </a:lnTo>
                  <a:lnTo>
                    <a:pt x="2168091" y="72096"/>
                  </a:lnTo>
                  <a:lnTo>
                    <a:pt x="2106639" y="82453"/>
                  </a:lnTo>
                  <a:lnTo>
                    <a:pt x="2053205" y="98650"/>
                  </a:lnTo>
                  <a:lnTo>
                    <a:pt x="1991293" y="118911"/>
                  </a:lnTo>
                  <a:lnTo>
                    <a:pt x="1931190" y="136816"/>
                  </a:lnTo>
                  <a:lnTo>
                    <a:pt x="1879688" y="144263"/>
                  </a:lnTo>
                  <a:lnTo>
                    <a:pt x="1829333" y="143350"/>
                  </a:lnTo>
                  <a:lnTo>
                    <a:pt x="1769699" y="132561"/>
                  </a:lnTo>
                  <a:lnTo>
                    <a:pt x="1714896" y="119165"/>
                  </a:lnTo>
                  <a:lnTo>
                    <a:pt x="1663523" y="108747"/>
                  </a:lnTo>
                  <a:lnTo>
                    <a:pt x="1601721" y="91241"/>
                  </a:lnTo>
                  <a:lnTo>
                    <a:pt x="1552391" y="86306"/>
                  </a:lnTo>
                  <a:lnTo>
                    <a:pt x="1510394" y="88271"/>
                  </a:lnTo>
                  <a:lnTo>
                    <a:pt x="1446952" y="99074"/>
                  </a:lnTo>
                  <a:lnTo>
                    <a:pt x="1384291" y="118096"/>
                  </a:lnTo>
                  <a:lnTo>
                    <a:pt x="1321018" y="139828"/>
                  </a:lnTo>
                  <a:lnTo>
                    <a:pt x="1266479" y="159941"/>
                  </a:lnTo>
                  <a:lnTo>
                    <a:pt x="1215973" y="165933"/>
                  </a:lnTo>
                  <a:lnTo>
                    <a:pt x="1157731" y="159552"/>
                  </a:lnTo>
                  <a:lnTo>
                    <a:pt x="1105763" y="150350"/>
                  </a:lnTo>
                  <a:lnTo>
                    <a:pt x="1043744" y="133287"/>
                  </a:lnTo>
                  <a:lnTo>
                    <a:pt x="981533" y="115804"/>
                  </a:lnTo>
                  <a:lnTo>
                    <a:pt x="923312" y="99434"/>
                  </a:lnTo>
                  <a:lnTo>
                    <a:pt x="870969" y="96142"/>
                  </a:lnTo>
                  <a:lnTo>
                    <a:pt x="820235" y="96337"/>
                  </a:lnTo>
                  <a:lnTo>
                    <a:pt x="759308" y="109465"/>
                  </a:lnTo>
                  <a:lnTo>
                    <a:pt x="700545" y="130200"/>
                  </a:lnTo>
                  <a:lnTo>
                    <a:pt x="639545" y="143655"/>
                  </a:lnTo>
                  <a:lnTo>
                    <a:pt x="588798" y="146289"/>
                  </a:lnTo>
                  <a:lnTo>
                    <a:pt x="539837" y="143951"/>
                  </a:lnTo>
                  <a:lnTo>
                    <a:pt x="486960" y="132680"/>
                  </a:lnTo>
                  <a:lnTo>
                    <a:pt x="425910" y="120358"/>
                  </a:lnTo>
                  <a:lnTo>
                    <a:pt x="376020" y="118330"/>
                  </a:lnTo>
                  <a:lnTo>
                    <a:pt x="316648" y="127532"/>
                  </a:lnTo>
                  <a:lnTo>
                    <a:pt x="259859" y="140615"/>
                  </a:lnTo>
                  <a:lnTo>
                    <a:pt x="203582" y="153294"/>
                  </a:lnTo>
                  <a:lnTo>
                    <a:pt x="147405" y="157012"/>
                  </a:lnTo>
                  <a:lnTo>
                    <a:pt x="91248" y="152157"/>
                  </a:lnTo>
                  <a:lnTo>
                    <a:pt x="37435" y="14110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391199" y="1385231"/>
            <a:ext cx="418180" cy="457257"/>
          </a:xfrm>
          <a:custGeom>
            <a:avLst/>
            <a:gdLst/>
            <a:ahLst/>
            <a:cxnLst/>
            <a:rect l="0" t="0" r="0" b="0"/>
            <a:pathLst>
              <a:path w="418180" h="457257">
                <a:moveTo>
                  <a:pt x="103640" y="404613"/>
                </a:moveTo>
                <a:lnTo>
                  <a:pt x="98051" y="387846"/>
                </a:lnTo>
                <a:lnTo>
                  <a:pt x="102493" y="335097"/>
                </a:lnTo>
                <a:lnTo>
                  <a:pt x="111515" y="278404"/>
                </a:lnTo>
                <a:lnTo>
                  <a:pt x="119234" y="216556"/>
                </a:lnTo>
                <a:lnTo>
                  <a:pt x="130853" y="156420"/>
                </a:lnTo>
                <a:lnTo>
                  <a:pt x="137481" y="99480"/>
                </a:lnTo>
                <a:lnTo>
                  <a:pt x="149709" y="43173"/>
                </a:lnTo>
                <a:lnTo>
                  <a:pt x="159924" y="6621"/>
                </a:lnTo>
                <a:lnTo>
                  <a:pt x="165729" y="1245"/>
                </a:lnTo>
                <a:lnTo>
                  <a:pt x="173109" y="0"/>
                </a:lnTo>
                <a:lnTo>
                  <a:pt x="181538" y="1510"/>
                </a:lnTo>
                <a:lnTo>
                  <a:pt x="188327" y="6026"/>
                </a:lnTo>
                <a:lnTo>
                  <a:pt x="210749" y="41611"/>
                </a:lnTo>
                <a:lnTo>
                  <a:pt x="237024" y="99794"/>
                </a:lnTo>
                <a:lnTo>
                  <a:pt x="263462" y="160907"/>
                </a:lnTo>
                <a:lnTo>
                  <a:pt x="282412" y="223229"/>
                </a:lnTo>
                <a:lnTo>
                  <a:pt x="308549" y="285191"/>
                </a:lnTo>
                <a:lnTo>
                  <a:pt x="336875" y="340967"/>
                </a:lnTo>
                <a:lnTo>
                  <a:pt x="334000" y="346974"/>
                </a:lnTo>
                <a:lnTo>
                  <a:pt x="326233" y="349810"/>
                </a:lnTo>
                <a:lnTo>
                  <a:pt x="315206" y="350530"/>
                </a:lnTo>
                <a:lnTo>
                  <a:pt x="293596" y="341972"/>
                </a:lnTo>
                <a:lnTo>
                  <a:pt x="233333" y="306417"/>
                </a:lnTo>
                <a:lnTo>
                  <a:pt x="172191" y="271261"/>
                </a:lnTo>
                <a:lnTo>
                  <a:pt x="116184" y="244348"/>
                </a:lnTo>
                <a:lnTo>
                  <a:pt x="56248" y="223434"/>
                </a:lnTo>
                <a:lnTo>
                  <a:pt x="0" y="199820"/>
                </a:lnTo>
                <a:lnTo>
                  <a:pt x="1791" y="197894"/>
                </a:lnTo>
                <a:lnTo>
                  <a:pt x="63676" y="191262"/>
                </a:lnTo>
                <a:lnTo>
                  <a:pt x="118103" y="185045"/>
                </a:lnTo>
                <a:lnTo>
                  <a:pt x="179591" y="175383"/>
                </a:lnTo>
                <a:lnTo>
                  <a:pt x="233936" y="167870"/>
                </a:lnTo>
                <a:lnTo>
                  <a:pt x="288561" y="155121"/>
                </a:lnTo>
                <a:lnTo>
                  <a:pt x="345191" y="137849"/>
                </a:lnTo>
                <a:lnTo>
                  <a:pt x="398358" y="120338"/>
                </a:lnTo>
                <a:lnTo>
                  <a:pt x="408913" y="116830"/>
                </a:lnTo>
                <a:lnTo>
                  <a:pt x="414780" y="118002"/>
                </a:lnTo>
                <a:lnTo>
                  <a:pt x="417521" y="122292"/>
                </a:lnTo>
                <a:lnTo>
                  <a:pt x="418179" y="128661"/>
                </a:lnTo>
                <a:lnTo>
                  <a:pt x="412671" y="141978"/>
                </a:lnTo>
                <a:lnTo>
                  <a:pt x="361907" y="198745"/>
                </a:lnTo>
                <a:lnTo>
                  <a:pt x="304417" y="256457"/>
                </a:lnTo>
                <a:lnTo>
                  <a:pt x="245048" y="312726"/>
                </a:lnTo>
                <a:lnTo>
                  <a:pt x="182400" y="361707"/>
                </a:lnTo>
                <a:lnTo>
                  <a:pt x="124063" y="408915"/>
                </a:lnTo>
                <a:lnTo>
                  <a:pt x="72054" y="4572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1168663" y="1225521"/>
            <a:ext cx="1389763" cy="765179"/>
            <a:chOff x="1168663" y="1225521"/>
            <a:chExt cx="1389763" cy="765179"/>
          </a:xfrm>
        </p:grpSpPr>
        <p:sp>
          <p:nvSpPr>
            <p:cNvPr id="23" name="Freeform 22"/>
            <p:cNvSpPr/>
            <p:nvPr/>
          </p:nvSpPr>
          <p:spPr>
            <a:xfrm>
              <a:off x="1337119" y="1295005"/>
              <a:ext cx="9554" cy="494840"/>
            </a:xfrm>
            <a:custGeom>
              <a:avLst/>
              <a:gdLst/>
              <a:ahLst/>
              <a:cxnLst/>
              <a:rect l="0" t="0" r="0" b="0"/>
              <a:pathLst>
                <a:path w="9554" h="49484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0" y="192335"/>
                  </a:lnTo>
                  <a:lnTo>
                    <a:pt x="0" y="237950"/>
                  </a:lnTo>
                  <a:lnTo>
                    <a:pt x="0" y="292902"/>
                  </a:lnTo>
                  <a:lnTo>
                    <a:pt x="7235" y="348495"/>
                  </a:lnTo>
                  <a:lnTo>
                    <a:pt x="9553" y="401175"/>
                  </a:lnTo>
                  <a:lnTo>
                    <a:pt x="7216" y="458963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68663" y="1225521"/>
              <a:ext cx="376335" cy="332697"/>
            </a:xfrm>
            <a:custGeom>
              <a:avLst/>
              <a:gdLst/>
              <a:ahLst/>
              <a:cxnLst/>
              <a:rect l="0" t="0" r="0" b="0"/>
              <a:pathLst>
                <a:path w="376335" h="332697">
                  <a:moveTo>
                    <a:pt x="0" y="174769"/>
                  </a:moveTo>
                  <a:lnTo>
                    <a:pt x="10745" y="135081"/>
                  </a:lnTo>
                  <a:lnTo>
                    <a:pt x="48468" y="80332"/>
                  </a:lnTo>
                  <a:lnTo>
                    <a:pt x="87260" y="38865"/>
                  </a:lnTo>
                  <a:lnTo>
                    <a:pt x="132530" y="10013"/>
                  </a:lnTo>
                  <a:lnTo>
                    <a:pt x="172759" y="0"/>
                  </a:lnTo>
                  <a:lnTo>
                    <a:pt x="228274" y="5022"/>
                  </a:lnTo>
                  <a:lnTo>
                    <a:pt x="281181" y="20399"/>
                  </a:lnTo>
                  <a:lnTo>
                    <a:pt x="320184" y="45620"/>
                  </a:lnTo>
                  <a:lnTo>
                    <a:pt x="349248" y="81537"/>
                  </a:lnTo>
                  <a:lnTo>
                    <a:pt x="371321" y="138445"/>
                  </a:lnTo>
                  <a:lnTo>
                    <a:pt x="376334" y="191597"/>
                  </a:lnTo>
                  <a:lnTo>
                    <a:pt x="364171" y="247911"/>
                  </a:lnTo>
                  <a:lnTo>
                    <a:pt x="348628" y="274299"/>
                  </a:lnTo>
                  <a:lnTo>
                    <a:pt x="323616" y="296936"/>
                  </a:lnTo>
                  <a:lnTo>
                    <a:pt x="262969" y="325003"/>
                  </a:lnTo>
                  <a:lnTo>
                    <a:pt x="207749" y="331177"/>
                  </a:lnTo>
                  <a:lnTo>
                    <a:pt x="168456" y="332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63461" y="1552355"/>
              <a:ext cx="181410" cy="215923"/>
            </a:xfrm>
            <a:custGeom>
              <a:avLst/>
              <a:gdLst/>
              <a:ahLst/>
              <a:cxnLst/>
              <a:rect l="0" t="0" r="0" b="0"/>
              <a:pathLst>
                <a:path w="181410" h="215923">
                  <a:moveTo>
                    <a:pt x="0" y="111147"/>
                  </a:moveTo>
                  <a:lnTo>
                    <a:pt x="58617" y="111147"/>
                  </a:lnTo>
                  <a:lnTo>
                    <a:pt x="115213" y="99694"/>
                  </a:lnTo>
                  <a:lnTo>
                    <a:pt x="157809" y="86398"/>
                  </a:lnTo>
                  <a:lnTo>
                    <a:pt x="172692" y="73241"/>
                  </a:lnTo>
                  <a:lnTo>
                    <a:pt x="178299" y="64820"/>
                  </a:lnTo>
                  <a:lnTo>
                    <a:pt x="181409" y="46104"/>
                  </a:lnTo>
                  <a:lnTo>
                    <a:pt x="180601" y="36199"/>
                  </a:lnTo>
                  <a:lnTo>
                    <a:pt x="173464" y="18955"/>
                  </a:lnTo>
                  <a:lnTo>
                    <a:pt x="168285" y="11082"/>
                  </a:lnTo>
                  <a:lnTo>
                    <a:pt x="160153" y="5832"/>
                  </a:lnTo>
                  <a:lnTo>
                    <a:pt x="138639" y="0"/>
                  </a:lnTo>
                  <a:lnTo>
                    <a:pt x="116600" y="3647"/>
                  </a:lnTo>
                  <a:lnTo>
                    <a:pt x="73855" y="25052"/>
                  </a:lnTo>
                  <a:lnTo>
                    <a:pt x="25196" y="65668"/>
                  </a:lnTo>
                  <a:lnTo>
                    <a:pt x="9285" y="92213"/>
                  </a:lnTo>
                  <a:lnTo>
                    <a:pt x="2751" y="133483"/>
                  </a:lnTo>
                  <a:lnTo>
                    <a:pt x="11993" y="177167"/>
                  </a:lnTo>
                  <a:lnTo>
                    <a:pt x="29550" y="208567"/>
                  </a:lnTo>
                  <a:lnTo>
                    <a:pt x="37247" y="213529"/>
                  </a:lnTo>
                  <a:lnTo>
                    <a:pt x="55159" y="215922"/>
                  </a:lnTo>
                  <a:lnTo>
                    <a:pt x="115813" y="205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76743" y="1574600"/>
              <a:ext cx="190790" cy="221659"/>
            </a:xfrm>
            <a:custGeom>
              <a:avLst/>
              <a:gdLst/>
              <a:ahLst/>
              <a:cxnLst/>
              <a:rect l="0" t="0" r="0" b="0"/>
              <a:pathLst>
                <a:path w="190790" h="221659">
                  <a:moveTo>
                    <a:pt x="123630" y="36260"/>
                  </a:moveTo>
                  <a:lnTo>
                    <a:pt x="118040" y="13903"/>
                  </a:lnTo>
                  <a:lnTo>
                    <a:pt x="111715" y="7317"/>
                  </a:lnTo>
                  <a:lnTo>
                    <a:pt x="92208" y="0"/>
                  </a:lnTo>
                  <a:lnTo>
                    <a:pt x="82795" y="388"/>
                  </a:lnTo>
                  <a:lnTo>
                    <a:pt x="66096" y="7059"/>
                  </a:lnTo>
                  <a:lnTo>
                    <a:pt x="43542" y="23968"/>
                  </a:lnTo>
                  <a:lnTo>
                    <a:pt x="16130" y="59048"/>
                  </a:lnTo>
                  <a:lnTo>
                    <a:pt x="6442" y="79143"/>
                  </a:lnTo>
                  <a:lnTo>
                    <a:pt x="0" y="121366"/>
                  </a:lnTo>
                  <a:lnTo>
                    <a:pt x="4732" y="147784"/>
                  </a:lnTo>
                  <a:lnTo>
                    <a:pt x="20551" y="179268"/>
                  </a:lnTo>
                  <a:lnTo>
                    <a:pt x="46856" y="210867"/>
                  </a:lnTo>
                  <a:lnTo>
                    <a:pt x="66892" y="219148"/>
                  </a:lnTo>
                  <a:lnTo>
                    <a:pt x="90224" y="221658"/>
                  </a:lnTo>
                  <a:lnTo>
                    <a:pt x="112292" y="218875"/>
                  </a:lnTo>
                  <a:lnTo>
                    <a:pt x="130679" y="210619"/>
                  </a:lnTo>
                  <a:lnTo>
                    <a:pt x="161547" y="186255"/>
                  </a:lnTo>
                  <a:lnTo>
                    <a:pt x="177498" y="160251"/>
                  </a:lnTo>
                  <a:lnTo>
                    <a:pt x="189634" y="130320"/>
                  </a:lnTo>
                  <a:lnTo>
                    <a:pt x="190789" y="109649"/>
                  </a:lnTo>
                  <a:lnTo>
                    <a:pt x="181743" y="75162"/>
                  </a:lnTo>
                  <a:lnTo>
                    <a:pt x="164245" y="41547"/>
                  </a:lnTo>
                  <a:lnTo>
                    <a:pt x="149870" y="25742"/>
                  </a:lnTo>
                  <a:lnTo>
                    <a:pt x="131783" y="14817"/>
                  </a:lnTo>
                  <a:lnTo>
                    <a:pt x="124386" y="12606"/>
                  </a:lnTo>
                  <a:lnTo>
                    <a:pt x="118284" y="12302"/>
                  </a:lnTo>
                  <a:lnTo>
                    <a:pt x="102573" y="15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17832" y="1533047"/>
              <a:ext cx="195038" cy="457653"/>
            </a:xfrm>
            <a:custGeom>
              <a:avLst/>
              <a:gdLst/>
              <a:ahLst/>
              <a:cxnLst/>
              <a:rect l="0" t="0" r="0" b="0"/>
              <a:pathLst>
                <a:path w="195038" h="457653">
                  <a:moveTo>
                    <a:pt x="40468" y="151512"/>
                  </a:moveTo>
                  <a:lnTo>
                    <a:pt x="40468" y="200443"/>
                  </a:lnTo>
                  <a:lnTo>
                    <a:pt x="40468" y="251408"/>
                  </a:lnTo>
                  <a:lnTo>
                    <a:pt x="43588" y="307843"/>
                  </a:lnTo>
                  <a:lnTo>
                    <a:pt x="51921" y="358489"/>
                  </a:lnTo>
                  <a:lnTo>
                    <a:pt x="59628" y="417525"/>
                  </a:lnTo>
                  <a:lnTo>
                    <a:pt x="66552" y="454549"/>
                  </a:lnTo>
                  <a:lnTo>
                    <a:pt x="66046" y="457652"/>
                  </a:lnTo>
                  <a:lnTo>
                    <a:pt x="63369" y="455041"/>
                  </a:lnTo>
                  <a:lnTo>
                    <a:pt x="55326" y="438492"/>
                  </a:lnTo>
                  <a:lnTo>
                    <a:pt x="40630" y="377089"/>
                  </a:lnTo>
                  <a:lnTo>
                    <a:pt x="29988" y="318175"/>
                  </a:lnTo>
                  <a:lnTo>
                    <a:pt x="19425" y="256266"/>
                  </a:lnTo>
                  <a:lnTo>
                    <a:pt x="12006" y="193469"/>
                  </a:lnTo>
                  <a:lnTo>
                    <a:pt x="6689" y="139767"/>
                  </a:lnTo>
                  <a:lnTo>
                    <a:pt x="0" y="84592"/>
                  </a:lnTo>
                  <a:lnTo>
                    <a:pt x="4431" y="48236"/>
                  </a:lnTo>
                  <a:lnTo>
                    <a:pt x="24331" y="15237"/>
                  </a:lnTo>
                  <a:lnTo>
                    <a:pt x="45774" y="3208"/>
                  </a:lnTo>
                  <a:lnTo>
                    <a:pt x="58044" y="0"/>
                  </a:lnTo>
                  <a:lnTo>
                    <a:pt x="84154" y="2675"/>
                  </a:lnTo>
                  <a:lnTo>
                    <a:pt x="133455" y="23456"/>
                  </a:lnTo>
                  <a:lnTo>
                    <a:pt x="166286" y="48839"/>
                  </a:lnTo>
                  <a:lnTo>
                    <a:pt x="187062" y="78587"/>
                  </a:lnTo>
                  <a:lnTo>
                    <a:pt x="195037" y="115217"/>
                  </a:lnTo>
                  <a:lnTo>
                    <a:pt x="190664" y="135771"/>
                  </a:lnTo>
                  <a:lnTo>
                    <a:pt x="179751" y="152705"/>
                  </a:lnTo>
                  <a:lnTo>
                    <a:pt x="153877" y="174222"/>
                  </a:lnTo>
                  <a:lnTo>
                    <a:pt x="134156" y="184222"/>
                  </a:lnTo>
                  <a:lnTo>
                    <a:pt x="80347" y="192388"/>
                  </a:lnTo>
                  <a:lnTo>
                    <a:pt x="61525" y="193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90361" y="1305533"/>
              <a:ext cx="15560" cy="431670"/>
            </a:xfrm>
            <a:custGeom>
              <a:avLst/>
              <a:gdLst/>
              <a:ahLst/>
              <a:cxnLst/>
              <a:rect l="0" t="0" r="0" b="0"/>
              <a:pathLst>
                <a:path w="15560" h="431670">
                  <a:moveTo>
                    <a:pt x="10094" y="0"/>
                  </a:moveTo>
                  <a:lnTo>
                    <a:pt x="2859" y="28726"/>
                  </a:lnTo>
                  <a:lnTo>
                    <a:pt x="542" y="80261"/>
                  </a:lnTo>
                  <a:lnTo>
                    <a:pt x="0" y="123799"/>
                  </a:lnTo>
                  <a:lnTo>
                    <a:pt x="2878" y="167326"/>
                  </a:lnTo>
                  <a:lnTo>
                    <a:pt x="6887" y="210068"/>
                  </a:lnTo>
                  <a:lnTo>
                    <a:pt x="8669" y="252461"/>
                  </a:lnTo>
                  <a:lnTo>
                    <a:pt x="9672" y="315789"/>
                  </a:lnTo>
                  <a:lnTo>
                    <a:pt x="15559" y="367828"/>
                  </a:lnTo>
                  <a:lnTo>
                    <a:pt x="11623" y="420835"/>
                  </a:lnTo>
                  <a:lnTo>
                    <a:pt x="10094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76514" y="1488591"/>
              <a:ext cx="281912" cy="263272"/>
            </a:xfrm>
            <a:custGeom>
              <a:avLst/>
              <a:gdLst/>
              <a:ahLst/>
              <a:cxnLst/>
              <a:rect l="0" t="0" r="0" b="0"/>
              <a:pathLst>
                <a:path w="281912" h="263272">
                  <a:moveTo>
                    <a:pt x="29227" y="101212"/>
                  </a:moveTo>
                  <a:lnTo>
                    <a:pt x="66704" y="92878"/>
                  </a:lnTo>
                  <a:lnTo>
                    <a:pt x="101552" y="94453"/>
                  </a:lnTo>
                  <a:lnTo>
                    <a:pt x="124542" y="97038"/>
                  </a:lnTo>
                  <a:lnTo>
                    <a:pt x="185610" y="86162"/>
                  </a:lnTo>
                  <a:lnTo>
                    <a:pt x="193144" y="79480"/>
                  </a:lnTo>
                  <a:lnTo>
                    <a:pt x="201514" y="59578"/>
                  </a:lnTo>
                  <a:lnTo>
                    <a:pt x="201407" y="50059"/>
                  </a:lnTo>
                  <a:lnTo>
                    <a:pt x="195048" y="33244"/>
                  </a:lnTo>
                  <a:lnTo>
                    <a:pt x="178315" y="10623"/>
                  </a:lnTo>
                  <a:lnTo>
                    <a:pt x="155929" y="2458"/>
                  </a:lnTo>
                  <a:lnTo>
                    <a:pt x="128823" y="0"/>
                  </a:lnTo>
                  <a:lnTo>
                    <a:pt x="92662" y="6362"/>
                  </a:lnTo>
                  <a:lnTo>
                    <a:pt x="55171" y="22545"/>
                  </a:lnTo>
                  <a:lnTo>
                    <a:pt x="36468" y="35443"/>
                  </a:lnTo>
                  <a:lnTo>
                    <a:pt x="23476" y="52094"/>
                  </a:lnTo>
                  <a:lnTo>
                    <a:pt x="5604" y="91380"/>
                  </a:lnTo>
                  <a:lnTo>
                    <a:pt x="0" y="133653"/>
                  </a:lnTo>
                  <a:lnTo>
                    <a:pt x="3929" y="172045"/>
                  </a:lnTo>
                  <a:lnTo>
                    <a:pt x="18092" y="205648"/>
                  </a:lnTo>
                  <a:lnTo>
                    <a:pt x="42695" y="232241"/>
                  </a:lnTo>
                  <a:lnTo>
                    <a:pt x="77801" y="249350"/>
                  </a:lnTo>
                  <a:lnTo>
                    <a:pt x="130415" y="263271"/>
                  </a:lnTo>
                  <a:lnTo>
                    <a:pt x="192204" y="259914"/>
                  </a:lnTo>
                  <a:lnTo>
                    <a:pt x="249603" y="247789"/>
                  </a:lnTo>
                  <a:lnTo>
                    <a:pt x="281911" y="238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182606" y="2261323"/>
            <a:ext cx="1255207" cy="537013"/>
            <a:chOff x="1182606" y="2261323"/>
            <a:chExt cx="1255207" cy="537013"/>
          </a:xfrm>
        </p:grpSpPr>
        <p:sp>
          <p:nvSpPr>
            <p:cNvPr id="31" name="Freeform 30"/>
            <p:cNvSpPr/>
            <p:nvPr/>
          </p:nvSpPr>
          <p:spPr>
            <a:xfrm>
              <a:off x="1182606" y="2261323"/>
              <a:ext cx="221041" cy="534176"/>
            </a:xfrm>
            <a:custGeom>
              <a:avLst/>
              <a:gdLst/>
              <a:ahLst/>
              <a:cxnLst/>
              <a:rect l="0" t="0" r="0" b="0"/>
              <a:pathLst>
                <a:path w="221041" h="534176">
                  <a:moveTo>
                    <a:pt x="10470" y="189513"/>
                  </a:moveTo>
                  <a:lnTo>
                    <a:pt x="10470" y="249897"/>
                  </a:lnTo>
                  <a:lnTo>
                    <a:pt x="10470" y="307620"/>
                  </a:lnTo>
                  <a:lnTo>
                    <a:pt x="13589" y="366058"/>
                  </a:lnTo>
                  <a:lnTo>
                    <a:pt x="18803" y="420417"/>
                  </a:lnTo>
                  <a:lnTo>
                    <a:pt x="20348" y="470449"/>
                  </a:lnTo>
                  <a:lnTo>
                    <a:pt x="20870" y="529277"/>
                  </a:lnTo>
                  <a:lnTo>
                    <a:pt x="19743" y="534175"/>
                  </a:lnTo>
                  <a:lnTo>
                    <a:pt x="17822" y="532762"/>
                  </a:lnTo>
                  <a:lnTo>
                    <a:pt x="13737" y="518713"/>
                  </a:lnTo>
                  <a:lnTo>
                    <a:pt x="11115" y="468447"/>
                  </a:lnTo>
                  <a:lnTo>
                    <a:pt x="7541" y="419559"/>
                  </a:lnTo>
                  <a:lnTo>
                    <a:pt x="2193" y="368030"/>
                  </a:lnTo>
                  <a:lnTo>
                    <a:pt x="609" y="315716"/>
                  </a:lnTo>
                  <a:lnTo>
                    <a:pt x="139" y="263172"/>
                  </a:lnTo>
                  <a:lnTo>
                    <a:pt x="0" y="213678"/>
                  </a:lnTo>
                  <a:lnTo>
                    <a:pt x="2307" y="185045"/>
                  </a:lnTo>
                  <a:lnTo>
                    <a:pt x="16760" y="150365"/>
                  </a:lnTo>
                  <a:lnTo>
                    <a:pt x="70240" y="87991"/>
                  </a:lnTo>
                  <a:lnTo>
                    <a:pt x="125027" y="52676"/>
                  </a:lnTo>
                  <a:lnTo>
                    <a:pt x="181011" y="13651"/>
                  </a:lnTo>
                  <a:lnTo>
                    <a:pt x="2210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24661" y="2608764"/>
              <a:ext cx="126343" cy="73700"/>
            </a:xfrm>
            <a:custGeom>
              <a:avLst/>
              <a:gdLst/>
              <a:ahLst/>
              <a:cxnLst/>
              <a:rect l="0" t="0" r="0" b="0"/>
              <a:pathLst>
                <a:path w="126343" h="73700">
                  <a:moveTo>
                    <a:pt x="126342" y="0"/>
                  </a:moveTo>
                  <a:lnTo>
                    <a:pt x="72467" y="25194"/>
                  </a:lnTo>
                  <a:lnTo>
                    <a:pt x="34462" y="4466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47105" y="2640349"/>
              <a:ext cx="136714" cy="157987"/>
            </a:xfrm>
            <a:custGeom>
              <a:avLst/>
              <a:gdLst/>
              <a:ahLst/>
              <a:cxnLst/>
              <a:rect l="0" t="0" r="0" b="0"/>
              <a:pathLst>
                <a:path w="136714" h="157987">
                  <a:moveTo>
                    <a:pt x="109183" y="21057"/>
                  </a:moveTo>
                  <a:lnTo>
                    <a:pt x="92416" y="15468"/>
                  </a:lnTo>
                  <a:lnTo>
                    <a:pt x="59632" y="17581"/>
                  </a:lnTo>
                  <a:lnTo>
                    <a:pt x="39977" y="25752"/>
                  </a:lnTo>
                  <a:lnTo>
                    <a:pt x="31460" y="31206"/>
                  </a:lnTo>
                  <a:lnTo>
                    <a:pt x="18878" y="46625"/>
                  </a:lnTo>
                  <a:lnTo>
                    <a:pt x="1268" y="90708"/>
                  </a:lnTo>
                  <a:lnTo>
                    <a:pt x="0" y="114014"/>
                  </a:lnTo>
                  <a:lnTo>
                    <a:pt x="1299" y="125143"/>
                  </a:lnTo>
                  <a:lnTo>
                    <a:pt x="12102" y="143746"/>
                  </a:lnTo>
                  <a:lnTo>
                    <a:pt x="19896" y="151983"/>
                  </a:lnTo>
                  <a:lnTo>
                    <a:pt x="28601" y="156304"/>
                  </a:lnTo>
                  <a:lnTo>
                    <a:pt x="47633" y="157986"/>
                  </a:lnTo>
                  <a:lnTo>
                    <a:pt x="78078" y="152356"/>
                  </a:lnTo>
                  <a:lnTo>
                    <a:pt x="103736" y="137689"/>
                  </a:lnTo>
                  <a:lnTo>
                    <a:pt x="126157" y="112937"/>
                  </a:lnTo>
                  <a:lnTo>
                    <a:pt x="134275" y="90359"/>
                  </a:lnTo>
                  <a:lnTo>
                    <a:pt x="136713" y="65896"/>
                  </a:lnTo>
                  <a:lnTo>
                    <a:pt x="133897" y="43325"/>
                  </a:lnTo>
                  <a:lnTo>
                    <a:pt x="129168" y="34733"/>
                  </a:lnTo>
                  <a:lnTo>
                    <a:pt x="881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43369" y="2577178"/>
              <a:ext cx="91905" cy="193389"/>
            </a:xfrm>
            <a:custGeom>
              <a:avLst/>
              <a:gdLst/>
              <a:ahLst/>
              <a:cxnLst/>
              <a:rect l="0" t="0" r="0" b="0"/>
              <a:pathLst>
                <a:path w="91905" h="193389">
                  <a:moveTo>
                    <a:pt x="7676" y="115814"/>
                  </a:moveTo>
                  <a:lnTo>
                    <a:pt x="32870" y="169689"/>
                  </a:lnTo>
                  <a:lnTo>
                    <a:pt x="41490" y="190061"/>
                  </a:lnTo>
                  <a:lnTo>
                    <a:pt x="41917" y="193388"/>
                  </a:lnTo>
                  <a:lnTo>
                    <a:pt x="39862" y="192096"/>
                  </a:lnTo>
                  <a:lnTo>
                    <a:pt x="14557" y="155495"/>
                  </a:lnTo>
                  <a:lnTo>
                    <a:pt x="2826" y="124452"/>
                  </a:lnTo>
                  <a:lnTo>
                    <a:pt x="0" y="87308"/>
                  </a:lnTo>
                  <a:lnTo>
                    <a:pt x="3484" y="64540"/>
                  </a:lnTo>
                  <a:lnTo>
                    <a:pt x="12052" y="45842"/>
                  </a:lnTo>
                  <a:lnTo>
                    <a:pt x="17612" y="37581"/>
                  </a:lnTo>
                  <a:lnTo>
                    <a:pt x="33149" y="25281"/>
                  </a:lnTo>
                  <a:lnTo>
                    <a:pt x="919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90186" y="2587430"/>
              <a:ext cx="116000" cy="171641"/>
            </a:xfrm>
            <a:custGeom>
              <a:avLst/>
              <a:gdLst/>
              <a:ahLst/>
              <a:cxnLst/>
              <a:rect l="0" t="0" r="0" b="0"/>
              <a:pathLst>
                <a:path w="116000" h="171641">
                  <a:moveTo>
                    <a:pt x="8258" y="95033"/>
                  </a:moveTo>
                  <a:lnTo>
                    <a:pt x="50949" y="91914"/>
                  </a:lnTo>
                  <a:lnTo>
                    <a:pt x="92600" y="80379"/>
                  </a:lnTo>
                  <a:lnTo>
                    <a:pt x="100751" y="74735"/>
                  </a:lnTo>
                  <a:lnTo>
                    <a:pt x="112927" y="59106"/>
                  </a:lnTo>
                  <a:lnTo>
                    <a:pt x="115999" y="40461"/>
                  </a:lnTo>
                  <a:lnTo>
                    <a:pt x="115180" y="30576"/>
                  </a:lnTo>
                  <a:lnTo>
                    <a:pt x="108031" y="13353"/>
                  </a:lnTo>
                  <a:lnTo>
                    <a:pt x="102849" y="5485"/>
                  </a:lnTo>
                  <a:lnTo>
                    <a:pt x="95885" y="1409"/>
                  </a:lnTo>
                  <a:lnTo>
                    <a:pt x="78789" y="0"/>
                  </a:lnTo>
                  <a:lnTo>
                    <a:pt x="62611" y="6393"/>
                  </a:lnTo>
                  <a:lnTo>
                    <a:pt x="33162" y="29561"/>
                  </a:lnTo>
                  <a:lnTo>
                    <a:pt x="17457" y="55357"/>
                  </a:lnTo>
                  <a:lnTo>
                    <a:pt x="2839" y="96685"/>
                  </a:lnTo>
                  <a:lnTo>
                    <a:pt x="0" y="121894"/>
                  </a:lnTo>
                  <a:lnTo>
                    <a:pt x="4977" y="142456"/>
                  </a:lnTo>
                  <a:lnTo>
                    <a:pt x="9580" y="151215"/>
                  </a:lnTo>
                  <a:lnTo>
                    <a:pt x="24053" y="164067"/>
                  </a:lnTo>
                  <a:lnTo>
                    <a:pt x="32826" y="169131"/>
                  </a:lnTo>
                  <a:lnTo>
                    <a:pt x="51932" y="171640"/>
                  </a:lnTo>
                  <a:lnTo>
                    <a:pt x="70952" y="167685"/>
                  </a:lnTo>
                  <a:lnTo>
                    <a:pt x="103014" y="147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64444" y="2545593"/>
              <a:ext cx="147990" cy="176029"/>
            </a:xfrm>
            <a:custGeom>
              <a:avLst/>
              <a:gdLst/>
              <a:ahLst/>
              <a:cxnLst/>
              <a:rect l="0" t="0" r="0" b="0"/>
              <a:pathLst>
                <a:path w="147990" h="176029">
                  <a:moveTo>
                    <a:pt x="107741" y="0"/>
                  </a:moveTo>
                  <a:lnTo>
                    <a:pt x="65049" y="3120"/>
                  </a:lnTo>
                  <a:lnTo>
                    <a:pt x="23398" y="14654"/>
                  </a:lnTo>
                  <a:lnTo>
                    <a:pt x="15248" y="20298"/>
                  </a:lnTo>
                  <a:lnTo>
                    <a:pt x="3072" y="35927"/>
                  </a:lnTo>
                  <a:lnTo>
                    <a:pt x="0" y="54572"/>
                  </a:lnTo>
                  <a:lnTo>
                    <a:pt x="818" y="64457"/>
                  </a:lnTo>
                  <a:lnTo>
                    <a:pt x="6043" y="71048"/>
                  </a:lnTo>
                  <a:lnTo>
                    <a:pt x="66957" y="91476"/>
                  </a:lnTo>
                  <a:lnTo>
                    <a:pt x="103326" y="103013"/>
                  </a:lnTo>
                  <a:lnTo>
                    <a:pt x="145302" y="133986"/>
                  </a:lnTo>
                  <a:lnTo>
                    <a:pt x="147989" y="140797"/>
                  </a:lnTo>
                  <a:lnTo>
                    <a:pt x="147441" y="147677"/>
                  </a:lnTo>
                  <a:lnTo>
                    <a:pt x="144736" y="154603"/>
                  </a:lnTo>
                  <a:lnTo>
                    <a:pt x="129252" y="165419"/>
                  </a:lnTo>
                  <a:lnTo>
                    <a:pt x="105603" y="172955"/>
                  </a:lnTo>
                  <a:lnTo>
                    <a:pt x="61744" y="176028"/>
                  </a:lnTo>
                  <a:lnTo>
                    <a:pt x="12984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78446" y="2356080"/>
              <a:ext cx="20082" cy="347441"/>
            </a:xfrm>
            <a:custGeom>
              <a:avLst/>
              <a:gdLst/>
              <a:ahLst/>
              <a:cxnLst/>
              <a:rect l="0" t="0" r="0" b="0"/>
              <a:pathLst>
                <a:path w="20082" h="347441">
                  <a:moveTo>
                    <a:pt x="9552" y="0"/>
                  </a:moveTo>
                  <a:lnTo>
                    <a:pt x="3963" y="62093"/>
                  </a:lnTo>
                  <a:lnTo>
                    <a:pt x="0" y="123053"/>
                  </a:lnTo>
                  <a:lnTo>
                    <a:pt x="483" y="179960"/>
                  </a:lnTo>
                  <a:lnTo>
                    <a:pt x="6345" y="233216"/>
                  </a:lnTo>
                  <a:lnTo>
                    <a:pt x="8919" y="293725"/>
                  </a:lnTo>
                  <a:lnTo>
                    <a:pt x="10440" y="318888"/>
                  </a:lnTo>
                  <a:lnTo>
                    <a:pt x="2008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14299" y="2455776"/>
              <a:ext cx="178985" cy="47704"/>
            </a:xfrm>
            <a:custGeom>
              <a:avLst/>
              <a:gdLst/>
              <a:ahLst/>
              <a:cxnLst/>
              <a:rect l="0" t="0" r="0" b="0"/>
              <a:pathLst>
                <a:path w="178985" h="47704">
                  <a:moveTo>
                    <a:pt x="178984" y="5589"/>
                  </a:moveTo>
                  <a:lnTo>
                    <a:pt x="162216" y="0"/>
                  </a:lnTo>
                  <a:lnTo>
                    <a:pt x="144626" y="375"/>
                  </a:lnTo>
                  <a:lnTo>
                    <a:pt x="83984" y="16584"/>
                  </a:lnTo>
                  <a:lnTo>
                    <a:pt x="24155" y="37216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57272" y="2455776"/>
              <a:ext cx="180541" cy="255367"/>
            </a:xfrm>
            <a:custGeom>
              <a:avLst/>
              <a:gdLst/>
              <a:ahLst/>
              <a:cxnLst/>
              <a:rect l="0" t="0" r="0" b="0"/>
              <a:pathLst>
                <a:path w="180541" h="255367">
                  <a:moveTo>
                    <a:pt x="104467" y="5589"/>
                  </a:moveTo>
                  <a:lnTo>
                    <a:pt x="87699" y="0"/>
                  </a:lnTo>
                  <a:lnTo>
                    <a:pt x="70109" y="375"/>
                  </a:lnTo>
                  <a:lnTo>
                    <a:pt x="51762" y="5611"/>
                  </a:lnTo>
                  <a:lnTo>
                    <a:pt x="8085" y="34592"/>
                  </a:lnTo>
                  <a:lnTo>
                    <a:pt x="2778" y="43642"/>
                  </a:lnTo>
                  <a:lnTo>
                    <a:pt x="0" y="66175"/>
                  </a:lnTo>
                  <a:lnTo>
                    <a:pt x="3237" y="75226"/>
                  </a:lnTo>
                  <a:lnTo>
                    <a:pt x="16192" y="88401"/>
                  </a:lnTo>
                  <a:lnTo>
                    <a:pt x="36768" y="95037"/>
                  </a:lnTo>
                  <a:lnTo>
                    <a:pt x="88105" y="99297"/>
                  </a:lnTo>
                  <a:lnTo>
                    <a:pt x="145813" y="111660"/>
                  </a:lnTo>
                  <a:lnTo>
                    <a:pt x="156597" y="114907"/>
                  </a:lnTo>
                  <a:lnTo>
                    <a:pt x="164957" y="120582"/>
                  </a:lnTo>
                  <a:lnTo>
                    <a:pt x="177365" y="136246"/>
                  </a:lnTo>
                  <a:lnTo>
                    <a:pt x="180540" y="158025"/>
                  </a:lnTo>
                  <a:lnTo>
                    <a:pt x="176882" y="182133"/>
                  </a:lnTo>
                  <a:lnTo>
                    <a:pt x="161668" y="214266"/>
                  </a:lnTo>
                  <a:lnTo>
                    <a:pt x="148997" y="231305"/>
                  </a:lnTo>
                  <a:lnTo>
                    <a:pt x="123120" y="248463"/>
                  </a:lnTo>
                  <a:lnTo>
                    <a:pt x="87637" y="255366"/>
                  </a:lnTo>
                  <a:lnTo>
                    <a:pt x="34444" y="249557"/>
                  </a:lnTo>
                  <a:lnTo>
                    <a:pt x="9710" y="247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 rot="344400">
            <a:off x="1818798" y="2832483"/>
            <a:ext cx="3595828" cy="936075"/>
            <a:chOff x="1818798" y="2832483"/>
            <a:chExt cx="3595828" cy="936075"/>
          </a:xfrm>
        </p:grpSpPr>
        <p:sp>
          <p:nvSpPr>
            <p:cNvPr id="41" name="Freeform 40"/>
            <p:cNvSpPr/>
            <p:nvPr/>
          </p:nvSpPr>
          <p:spPr>
            <a:xfrm>
              <a:off x="1818798" y="3363796"/>
              <a:ext cx="200042" cy="76192"/>
            </a:xfrm>
            <a:custGeom>
              <a:avLst/>
              <a:gdLst/>
              <a:ahLst/>
              <a:cxnLst/>
              <a:rect l="0" t="0" r="0" b="0"/>
              <a:pathLst>
                <a:path w="200042" h="76192">
                  <a:moveTo>
                    <a:pt x="0" y="0"/>
                  </a:moveTo>
                  <a:lnTo>
                    <a:pt x="14654" y="53027"/>
                  </a:lnTo>
                  <a:lnTo>
                    <a:pt x="20298" y="61088"/>
                  </a:lnTo>
                  <a:lnTo>
                    <a:pt x="35927" y="73163"/>
                  </a:lnTo>
                  <a:lnTo>
                    <a:pt x="54572" y="76191"/>
                  </a:lnTo>
                  <a:lnTo>
                    <a:pt x="64457" y="75360"/>
                  </a:lnTo>
                  <a:lnTo>
                    <a:pt x="81680" y="68198"/>
                  </a:lnTo>
                  <a:lnTo>
                    <a:pt x="89548" y="63013"/>
                  </a:lnTo>
                  <a:lnTo>
                    <a:pt x="101410" y="47893"/>
                  </a:lnTo>
                  <a:lnTo>
                    <a:pt x="112921" y="30644"/>
                  </a:lnTo>
                  <a:lnTo>
                    <a:pt x="129735" y="15179"/>
                  </a:lnTo>
                  <a:lnTo>
                    <a:pt x="139133" y="11290"/>
                  </a:lnTo>
                  <a:lnTo>
                    <a:pt x="158933" y="10087"/>
                  </a:lnTo>
                  <a:lnTo>
                    <a:pt x="167956" y="13744"/>
                  </a:lnTo>
                  <a:lnTo>
                    <a:pt x="184221" y="27166"/>
                  </a:lnTo>
                  <a:lnTo>
                    <a:pt x="193010" y="38590"/>
                  </a:lnTo>
                  <a:lnTo>
                    <a:pt x="200041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87874" y="3163788"/>
              <a:ext cx="160585" cy="462713"/>
            </a:xfrm>
            <a:custGeom>
              <a:avLst/>
              <a:gdLst/>
              <a:ahLst/>
              <a:cxnLst/>
              <a:rect l="0" t="0" r="0" b="0"/>
              <a:pathLst>
                <a:path w="160585" h="462713">
                  <a:moveTo>
                    <a:pt x="9949" y="147361"/>
                  </a:moveTo>
                  <a:lnTo>
                    <a:pt x="9949" y="205979"/>
                  </a:lnTo>
                  <a:lnTo>
                    <a:pt x="15538" y="251946"/>
                  </a:lnTo>
                  <a:lnTo>
                    <a:pt x="24603" y="308201"/>
                  </a:lnTo>
                  <a:lnTo>
                    <a:pt x="29109" y="363733"/>
                  </a:lnTo>
                  <a:lnTo>
                    <a:pt x="36033" y="417232"/>
                  </a:lnTo>
                  <a:lnTo>
                    <a:pt x="45494" y="458950"/>
                  </a:lnTo>
                  <a:lnTo>
                    <a:pt x="45344" y="462712"/>
                  </a:lnTo>
                  <a:lnTo>
                    <a:pt x="42904" y="460541"/>
                  </a:lnTo>
                  <a:lnTo>
                    <a:pt x="35125" y="444480"/>
                  </a:lnTo>
                  <a:lnTo>
                    <a:pt x="23717" y="383389"/>
                  </a:lnTo>
                  <a:lnTo>
                    <a:pt x="15529" y="320846"/>
                  </a:lnTo>
                  <a:lnTo>
                    <a:pt x="6013" y="274543"/>
                  </a:lnTo>
                  <a:lnTo>
                    <a:pt x="1374" y="218190"/>
                  </a:lnTo>
                  <a:lnTo>
                    <a:pt x="0" y="162629"/>
                  </a:lnTo>
                  <a:lnTo>
                    <a:pt x="705" y="99858"/>
                  </a:lnTo>
                  <a:lnTo>
                    <a:pt x="10896" y="45518"/>
                  </a:lnTo>
                  <a:lnTo>
                    <a:pt x="18559" y="23719"/>
                  </a:lnTo>
                  <a:lnTo>
                    <a:pt x="29763" y="6231"/>
                  </a:lnTo>
                  <a:lnTo>
                    <a:pt x="37197" y="1802"/>
                  </a:lnTo>
                  <a:lnTo>
                    <a:pt x="54815" y="0"/>
                  </a:lnTo>
                  <a:lnTo>
                    <a:pt x="90053" y="11152"/>
                  </a:lnTo>
                  <a:lnTo>
                    <a:pt x="110282" y="25993"/>
                  </a:lnTo>
                  <a:lnTo>
                    <a:pt x="142332" y="64116"/>
                  </a:lnTo>
                  <a:lnTo>
                    <a:pt x="158488" y="100600"/>
                  </a:lnTo>
                  <a:lnTo>
                    <a:pt x="160584" y="127358"/>
                  </a:lnTo>
                  <a:lnTo>
                    <a:pt x="152398" y="177076"/>
                  </a:lnTo>
                  <a:lnTo>
                    <a:pt x="137294" y="209978"/>
                  </a:lnTo>
                  <a:lnTo>
                    <a:pt x="112412" y="236364"/>
                  </a:lnTo>
                  <a:lnTo>
                    <a:pt x="74902" y="256666"/>
                  </a:lnTo>
                  <a:lnTo>
                    <a:pt x="52063" y="263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15947" y="3392216"/>
              <a:ext cx="197733" cy="194283"/>
            </a:xfrm>
            <a:custGeom>
              <a:avLst/>
              <a:gdLst/>
              <a:ahLst/>
              <a:cxnLst/>
              <a:rect l="0" t="0" r="0" b="0"/>
              <a:pathLst>
                <a:path w="197733" h="194283">
                  <a:moveTo>
                    <a:pt x="145089" y="87391"/>
                  </a:moveTo>
                  <a:lnTo>
                    <a:pt x="125961" y="34686"/>
                  </a:lnTo>
                  <a:lnTo>
                    <a:pt x="114751" y="18733"/>
                  </a:lnTo>
                  <a:lnTo>
                    <a:pt x="98850" y="6963"/>
                  </a:lnTo>
                  <a:lnTo>
                    <a:pt x="89697" y="2187"/>
                  </a:lnTo>
                  <a:lnTo>
                    <a:pt x="70167" y="0"/>
                  </a:lnTo>
                  <a:lnTo>
                    <a:pt x="50959" y="4097"/>
                  </a:lnTo>
                  <a:lnTo>
                    <a:pt x="34624" y="13716"/>
                  </a:lnTo>
                  <a:lnTo>
                    <a:pt x="22684" y="28910"/>
                  </a:lnTo>
                  <a:lnTo>
                    <a:pt x="5487" y="72850"/>
                  </a:lnTo>
                  <a:lnTo>
                    <a:pt x="0" y="112848"/>
                  </a:lnTo>
                  <a:lnTo>
                    <a:pt x="3964" y="148746"/>
                  </a:lnTo>
                  <a:lnTo>
                    <a:pt x="12567" y="167693"/>
                  </a:lnTo>
                  <a:lnTo>
                    <a:pt x="18136" y="176020"/>
                  </a:lnTo>
                  <a:lnTo>
                    <a:pt x="33684" y="188393"/>
                  </a:lnTo>
                  <a:lnTo>
                    <a:pt x="42743" y="193330"/>
                  </a:lnTo>
                  <a:lnTo>
                    <a:pt x="52292" y="194282"/>
                  </a:lnTo>
                  <a:lnTo>
                    <a:pt x="72260" y="189100"/>
                  </a:lnTo>
                  <a:lnTo>
                    <a:pt x="89714" y="175879"/>
                  </a:lnTo>
                  <a:lnTo>
                    <a:pt x="104101" y="157134"/>
                  </a:lnTo>
                  <a:lnTo>
                    <a:pt x="117606" y="120274"/>
                  </a:lnTo>
                  <a:lnTo>
                    <a:pt x="122763" y="65897"/>
                  </a:lnTo>
                  <a:lnTo>
                    <a:pt x="123468" y="47422"/>
                  </a:lnTo>
                  <a:lnTo>
                    <a:pt x="129547" y="85276"/>
                  </a:lnTo>
                  <a:lnTo>
                    <a:pt x="144254" y="118350"/>
                  </a:lnTo>
                  <a:lnTo>
                    <a:pt x="163429" y="144787"/>
                  </a:lnTo>
                  <a:lnTo>
                    <a:pt x="170184" y="149051"/>
                  </a:lnTo>
                  <a:lnTo>
                    <a:pt x="177027" y="150725"/>
                  </a:lnTo>
                  <a:lnTo>
                    <a:pt x="197732" y="150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14292" y="3363994"/>
              <a:ext cx="123304" cy="404564"/>
            </a:xfrm>
            <a:custGeom>
              <a:avLst/>
              <a:gdLst/>
              <a:ahLst/>
              <a:cxnLst/>
              <a:rect l="0" t="0" r="0" b="0"/>
              <a:pathLst>
                <a:path w="123304" h="404564">
                  <a:moveTo>
                    <a:pt x="20444" y="84027"/>
                  </a:moveTo>
                  <a:lnTo>
                    <a:pt x="23563" y="132958"/>
                  </a:lnTo>
                  <a:lnTo>
                    <a:pt x="28777" y="180803"/>
                  </a:lnTo>
                  <a:lnTo>
                    <a:pt x="36128" y="238194"/>
                  </a:lnTo>
                  <a:lnTo>
                    <a:pt x="41609" y="297797"/>
                  </a:lnTo>
                  <a:lnTo>
                    <a:pt x="49625" y="348911"/>
                  </a:lnTo>
                  <a:lnTo>
                    <a:pt x="56609" y="403395"/>
                  </a:lnTo>
                  <a:lnTo>
                    <a:pt x="53912" y="404563"/>
                  </a:lnTo>
                  <a:lnTo>
                    <a:pt x="49775" y="403003"/>
                  </a:lnTo>
                  <a:lnTo>
                    <a:pt x="47017" y="397283"/>
                  </a:lnTo>
                  <a:lnTo>
                    <a:pt x="36638" y="335950"/>
                  </a:lnTo>
                  <a:lnTo>
                    <a:pt x="27062" y="286313"/>
                  </a:lnTo>
                  <a:lnTo>
                    <a:pt x="16816" y="234561"/>
                  </a:lnTo>
                  <a:lnTo>
                    <a:pt x="6371" y="182182"/>
                  </a:lnTo>
                  <a:lnTo>
                    <a:pt x="1456" y="129618"/>
                  </a:lnTo>
                  <a:lnTo>
                    <a:pt x="0" y="76999"/>
                  </a:lnTo>
                  <a:lnTo>
                    <a:pt x="5898" y="48148"/>
                  </a:lnTo>
                  <a:lnTo>
                    <a:pt x="22373" y="15294"/>
                  </a:lnTo>
                  <a:lnTo>
                    <a:pt x="28749" y="6620"/>
                  </a:lnTo>
                  <a:lnTo>
                    <a:pt x="36509" y="2007"/>
                  </a:lnTo>
                  <a:lnTo>
                    <a:pt x="54490" y="0"/>
                  </a:lnTo>
                  <a:lnTo>
                    <a:pt x="74180" y="9247"/>
                  </a:lnTo>
                  <a:lnTo>
                    <a:pt x="84344" y="16626"/>
                  </a:lnTo>
                  <a:lnTo>
                    <a:pt x="98757" y="37304"/>
                  </a:lnTo>
                  <a:lnTo>
                    <a:pt x="117541" y="88706"/>
                  </a:lnTo>
                  <a:lnTo>
                    <a:pt x="123303" y="129997"/>
                  </a:lnTo>
                  <a:lnTo>
                    <a:pt x="118412" y="154761"/>
                  </a:lnTo>
                  <a:lnTo>
                    <a:pt x="113832" y="166278"/>
                  </a:lnTo>
                  <a:lnTo>
                    <a:pt x="107269" y="173956"/>
                  </a:lnTo>
                  <a:lnTo>
                    <a:pt x="73086" y="189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93887" y="3305757"/>
              <a:ext cx="153817" cy="243038"/>
            </a:xfrm>
            <a:custGeom>
              <a:avLst/>
              <a:gdLst/>
              <a:ahLst/>
              <a:cxnLst/>
              <a:rect l="0" t="0" r="0" b="0"/>
              <a:pathLst>
                <a:path w="153817" h="243038">
                  <a:moveTo>
                    <a:pt x="9304" y="142261"/>
                  </a:moveTo>
                  <a:lnTo>
                    <a:pt x="71397" y="127607"/>
                  </a:lnTo>
                  <a:lnTo>
                    <a:pt x="113206" y="112893"/>
                  </a:lnTo>
                  <a:lnTo>
                    <a:pt x="129962" y="101523"/>
                  </a:lnTo>
                  <a:lnTo>
                    <a:pt x="142088" y="85551"/>
                  </a:lnTo>
                  <a:lnTo>
                    <a:pt x="150207" y="65584"/>
                  </a:lnTo>
                  <a:lnTo>
                    <a:pt x="153816" y="41112"/>
                  </a:lnTo>
                  <a:lnTo>
                    <a:pt x="151269" y="30375"/>
                  </a:lnTo>
                  <a:lnTo>
                    <a:pt x="139080" y="12205"/>
                  </a:lnTo>
                  <a:lnTo>
                    <a:pt x="118844" y="2570"/>
                  </a:lnTo>
                  <a:lnTo>
                    <a:pt x="106898" y="0"/>
                  </a:lnTo>
                  <a:lnTo>
                    <a:pt x="84264" y="3385"/>
                  </a:lnTo>
                  <a:lnTo>
                    <a:pt x="73315" y="7563"/>
                  </a:lnTo>
                  <a:lnTo>
                    <a:pt x="54911" y="24683"/>
                  </a:lnTo>
                  <a:lnTo>
                    <a:pt x="17953" y="78858"/>
                  </a:lnTo>
                  <a:lnTo>
                    <a:pt x="4977" y="111777"/>
                  </a:lnTo>
                  <a:lnTo>
                    <a:pt x="0" y="164229"/>
                  </a:lnTo>
                  <a:lnTo>
                    <a:pt x="1659" y="189459"/>
                  </a:lnTo>
                  <a:lnTo>
                    <a:pt x="10196" y="208471"/>
                  </a:lnTo>
                  <a:lnTo>
                    <a:pt x="28155" y="232329"/>
                  </a:lnTo>
                  <a:lnTo>
                    <a:pt x="47708" y="240783"/>
                  </a:lnTo>
                  <a:lnTo>
                    <a:pt x="59473" y="243037"/>
                  </a:lnTo>
                  <a:lnTo>
                    <a:pt x="69656" y="242200"/>
                  </a:lnTo>
                  <a:lnTo>
                    <a:pt x="125117" y="215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71647" y="3279561"/>
              <a:ext cx="94757" cy="254758"/>
            </a:xfrm>
            <a:custGeom>
              <a:avLst/>
              <a:gdLst/>
              <a:ahLst/>
              <a:cxnLst/>
              <a:rect l="0" t="0" r="0" b="0"/>
              <a:pathLst>
                <a:path w="94757" h="254758">
                  <a:moveTo>
                    <a:pt x="0" y="126342"/>
                  </a:moveTo>
                  <a:lnTo>
                    <a:pt x="14654" y="184959"/>
                  </a:lnTo>
                  <a:lnTo>
                    <a:pt x="31667" y="241556"/>
                  </a:lnTo>
                  <a:lnTo>
                    <a:pt x="35149" y="252284"/>
                  </a:lnTo>
                  <a:lnTo>
                    <a:pt x="37471" y="254757"/>
                  </a:lnTo>
                  <a:lnTo>
                    <a:pt x="39019" y="251726"/>
                  </a:lnTo>
                  <a:lnTo>
                    <a:pt x="40050" y="245027"/>
                  </a:lnTo>
                  <a:lnTo>
                    <a:pt x="34958" y="228224"/>
                  </a:lnTo>
                  <a:lnTo>
                    <a:pt x="10825" y="165038"/>
                  </a:lnTo>
                  <a:lnTo>
                    <a:pt x="2138" y="111629"/>
                  </a:lnTo>
                  <a:lnTo>
                    <a:pt x="6223" y="75579"/>
                  </a:lnTo>
                  <a:lnTo>
                    <a:pt x="14854" y="56597"/>
                  </a:lnTo>
                  <a:lnTo>
                    <a:pt x="39459" y="2534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10728" y="3258329"/>
              <a:ext cx="355800" cy="232514"/>
            </a:xfrm>
            <a:custGeom>
              <a:avLst/>
              <a:gdLst/>
              <a:ahLst/>
              <a:cxnLst/>
              <a:rect l="0" t="0" r="0" b="0"/>
              <a:pathLst>
                <a:path w="355800" h="232514">
                  <a:moveTo>
                    <a:pt x="113643" y="115987"/>
                  </a:moveTo>
                  <a:lnTo>
                    <a:pt x="110523" y="73296"/>
                  </a:lnTo>
                  <a:lnTo>
                    <a:pt x="99070" y="42117"/>
                  </a:lnTo>
                  <a:lnTo>
                    <a:pt x="74240" y="5729"/>
                  </a:lnTo>
                  <a:lnTo>
                    <a:pt x="66317" y="1538"/>
                  </a:lnTo>
                  <a:lnTo>
                    <a:pt x="48156" y="0"/>
                  </a:lnTo>
                  <a:lnTo>
                    <a:pt x="40739" y="3568"/>
                  </a:lnTo>
                  <a:lnTo>
                    <a:pt x="29379" y="16890"/>
                  </a:lnTo>
                  <a:lnTo>
                    <a:pt x="5154" y="74417"/>
                  </a:lnTo>
                  <a:lnTo>
                    <a:pt x="0" y="111209"/>
                  </a:lnTo>
                  <a:lnTo>
                    <a:pt x="6664" y="157158"/>
                  </a:lnTo>
                  <a:lnTo>
                    <a:pt x="22365" y="200029"/>
                  </a:lnTo>
                  <a:lnTo>
                    <a:pt x="28224" y="210620"/>
                  </a:lnTo>
                  <a:lnTo>
                    <a:pt x="44094" y="225507"/>
                  </a:lnTo>
                  <a:lnTo>
                    <a:pt x="53239" y="231114"/>
                  </a:lnTo>
                  <a:lnTo>
                    <a:pt x="62845" y="232513"/>
                  </a:lnTo>
                  <a:lnTo>
                    <a:pt x="82877" y="227828"/>
                  </a:lnTo>
                  <a:lnTo>
                    <a:pt x="100359" y="214827"/>
                  </a:lnTo>
                  <a:lnTo>
                    <a:pt x="114758" y="197351"/>
                  </a:lnTo>
                  <a:lnTo>
                    <a:pt x="125057" y="177885"/>
                  </a:lnTo>
                  <a:lnTo>
                    <a:pt x="132795" y="121152"/>
                  </a:lnTo>
                  <a:lnTo>
                    <a:pt x="134136" y="87232"/>
                  </a:lnTo>
                  <a:lnTo>
                    <a:pt x="140215" y="118902"/>
                  </a:lnTo>
                  <a:lnTo>
                    <a:pt x="161049" y="157507"/>
                  </a:lnTo>
                  <a:lnTo>
                    <a:pt x="174097" y="173825"/>
                  </a:lnTo>
                  <a:lnTo>
                    <a:pt x="182022" y="177943"/>
                  </a:lnTo>
                  <a:lnTo>
                    <a:pt x="200185" y="179398"/>
                  </a:lnTo>
                  <a:lnTo>
                    <a:pt x="207602" y="175809"/>
                  </a:lnTo>
                  <a:lnTo>
                    <a:pt x="218964" y="162462"/>
                  </a:lnTo>
                  <a:lnTo>
                    <a:pt x="227384" y="120185"/>
                  </a:lnTo>
                  <a:lnTo>
                    <a:pt x="236510" y="178020"/>
                  </a:lnTo>
                  <a:lnTo>
                    <a:pt x="237786" y="210277"/>
                  </a:lnTo>
                  <a:lnTo>
                    <a:pt x="236179" y="210432"/>
                  </a:lnTo>
                  <a:lnTo>
                    <a:pt x="228329" y="193884"/>
                  </a:lnTo>
                  <a:lnTo>
                    <a:pt x="223106" y="175175"/>
                  </a:lnTo>
                  <a:lnTo>
                    <a:pt x="219754" y="121916"/>
                  </a:lnTo>
                  <a:lnTo>
                    <a:pt x="224680" y="66595"/>
                  </a:lnTo>
                  <a:lnTo>
                    <a:pt x="238088" y="23043"/>
                  </a:lnTo>
                  <a:lnTo>
                    <a:pt x="249280" y="6048"/>
                  </a:lnTo>
                  <a:lnTo>
                    <a:pt x="255541" y="2920"/>
                  </a:lnTo>
                  <a:lnTo>
                    <a:pt x="262054" y="3175"/>
                  </a:lnTo>
                  <a:lnTo>
                    <a:pt x="275529" y="9696"/>
                  </a:lnTo>
                  <a:lnTo>
                    <a:pt x="296271" y="27692"/>
                  </a:lnTo>
                  <a:lnTo>
                    <a:pt x="316063" y="55901"/>
                  </a:lnTo>
                  <a:lnTo>
                    <a:pt x="337639" y="114776"/>
                  </a:lnTo>
                  <a:lnTo>
                    <a:pt x="355799" y="168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11097" y="3014122"/>
              <a:ext cx="113358" cy="464310"/>
            </a:xfrm>
            <a:custGeom>
              <a:avLst/>
              <a:gdLst/>
              <a:ahLst/>
              <a:cxnLst/>
              <a:rect l="0" t="0" r="0" b="0"/>
              <a:pathLst>
                <a:path w="113358" h="464310">
                  <a:moveTo>
                    <a:pt x="71243" y="381251"/>
                  </a:moveTo>
                  <a:lnTo>
                    <a:pt x="76832" y="364483"/>
                  </a:lnTo>
                  <a:lnTo>
                    <a:pt x="72390" y="312905"/>
                  </a:lnTo>
                  <a:lnTo>
                    <a:pt x="66683" y="288874"/>
                  </a:lnTo>
                  <a:lnTo>
                    <a:pt x="60014" y="281061"/>
                  </a:lnTo>
                  <a:lnTo>
                    <a:pt x="40126" y="272381"/>
                  </a:lnTo>
                  <a:lnTo>
                    <a:pt x="31781" y="273576"/>
                  </a:lnTo>
                  <a:lnTo>
                    <a:pt x="25048" y="277882"/>
                  </a:lnTo>
                  <a:lnTo>
                    <a:pt x="14447" y="292025"/>
                  </a:lnTo>
                  <a:lnTo>
                    <a:pt x="5836" y="310009"/>
                  </a:lnTo>
                  <a:lnTo>
                    <a:pt x="0" y="351043"/>
                  </a:lnTo>
                  <a:lnTo>
                    <a:pt x="3861" y="400246"/>
                  </a:lnTo>
                  <a:lnTo>
                    <a:pt x="18002" y="440691"/>
                  </a:lnTo>
                  <a:lnTo>
                    <a:pt x="33542" y="457582"/>
                  </a:lnTo>
                  <a:lnTo>
                    <a:pt x="42600" y="463723"/>
                  </a:lnTo>
                  <a:lnTo>
                    <a:pt x="50977" y="464309"/>
                  </a:lnTo>
                  <a:lnTo>
                    <a:pt x="58902" y="461189"/>
                  </a:lnTo>
                  <a:lnTo>
                    <a:pt x="66525" y="455600"/>
                  </a:lnTo>
                  <a:lnTo>
                    <a:pt x="78115" y="436911"/>
                  </a:lnTo>
                  <a:lnTo>
                    <a:pt x="95087" y="386786"/>
                  </a:lnTo>
                  <a:lnTo>
                    <a:pt x="106124" y="334538"/>
                  </a:lnTo>
                  <a:lnTo>
                    <a:pt x="111213" y="285782"/>
                  </a:lnTo>
                  <a:lnTo>
                    <a:pt x="112721" y="230521"/>
                  </a:lnTo>
                  <a:lnTo>
                    <a:pt x="107579" y="180872"/>
                  </a:lnTo>
                  <a:lnTo>
                    <a:pt x="98647" y="125347"/>
                  </a:lnTo>
                  <a:lnTo>
                    <a:pt x="85148" y="67749"/>
                  </a:lnTo>
                  <a:lnTo>
                    <a:pt x="68097" y="15645"/>
                  </a:lnTo>
                  <a:lnTo>
                    <a:pt x="62126" y="4152"/>
                  </a:lnTo>
                  <a:lnTo>
                    <a:pt x="54636" y="0"/>
                  </a:lnTo>
                  <a:lnTo>
                    <a:pt x="46134" y="742"/>
                  </a:lnTo>
                  <a:lnTo>
                    <a:pt x="36956" y="4746"/>
                  </a:lnTo>
                  <a:lnTo>
                    <a:pt x="30838" y="12094"/>
                  </a:lnTo>
                  <a:lnTo>
                    <a:pt x="24039" y="32737"/>
                  </a:lnTo>
                  <a:lnTo>
                    <a:pt x="26910" y="93693"/>
                  </a:lnTo>
                  <a:lnTo>
                    <a:pt x="29641" y="148260"/>
                  </a:lnTo>
                  <a:lnTo>
                    <a:pt x="40452" y="203036"/>
                  </a:lnTo>
                  <a:lnTo>
                    <a:pt x="50421" y="250847"/>
                  </a:lnTo>
                  <a:lnTo>
                    <a:pt x="63903" y="306348"/>
                  </a:lnTo>
                  <a:lnTo>
                    <a:pt x="82717" y="356717"/>
                  </a:lnTo>
                  <a:lnTo>
                    <a:pt x="99989" y="395038"/>
                  </a:lnTo>
                  <a:lnTo>
                    <a:pt x="113357" y="423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79557" y="3171329"/>
              <a:ext cx="144980" cy="210419"/>
            </a:xfrm>
            <a:custGeom>
              <a:avLst/>
              <a:gdLst/>
              <a:ahLst/>
              <a:cxnLst/>
              <a:rect l="0" t="0" r="0" b="0"/>
              <a:pathLst>
                <a:path w="144980" h="210419">
                  <a:moveTo>
                    <a:pt x="102865" y="24001"/>
                  </a:moveTo>
                  <a:lnTo>
                    <a:pt x="84884" y="8360"/>
                  </a:lnTo>
                  <a:lnTo>
                    <a:pt x="67968" y="282"/>
                  </a:lnTo>
                  <a:lnTo>
                    <a:pt x="58543" y="0"/>
                  </a:lnTo>
                  <a:lnTo>
                    <a:pt x="38713" y="5925"/>
                  </a:lnTo>
                  <a:lnTo>
                    <a:pt x="24440" y="19477"/>
                  </a:lnTo>
                  <a:lnTo>
                    <a:pt x="5746" y="56772"/>
                  </a:lnTo>
                  <a:lnTo>
                    <a:pt x="0" y="93112"/>
                  </a:lnTo>
                  <a:lnTo>
                    <a:pt x="6464" y="138908"/>
                  </a:lnTo>
                  <a:lnTo>
                    <a:pt x="16850" y="169962"/>
                  </a:lnTo>
                  <a:lnTo>
                    <a:pt x="27981" y="186748"/>
                  </a:lnTo>
                  <a:lnTo>
                    <a:pt x="43847" y="198888"/>
                  </a:lnTo>
                  <a:lnTo>
                    <a:pt x="63767" y="207014"/>
                  </a:lnTo>
                  <a:lnTo>
                    <a:pt x="100119" y="210418"/>
                  </a:lnTo>
                  <a:lnTo>
                    <a:pt x="130128" y="204538"/>
                  </a:lnTo>
                  <a:lnTo>
                    <a:pt x="135078" y="201681"/>
                  </a:lnTo>
                  <a:lnTo>
                    <a:pt x="144979" y="192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42937" y="3189028"/>
              <a:ext cx="160585" cy="184769"/>
            </a:xfrm>
            <a:custGeom>
              <a:avLst/>
              <a:gdLst/>
              <a:ahLst/>
              <a:cxnLst/>
              <a:rect l="0" t="0" r="0" b="0"/>
              <a:pathLst>
                <a:path w="160585" h="184769">
                  <a:moveTo>
                    <a:pt x="107941" y="48415"/>
                  </a:moveTo>
                  <a:lnTo>
                    <a:pt x="98366" y="24369"/>
                  </a:lnTo>
                  <a:lnTo>
                    <a:pt x="87698" y="10042"/>
                  </a:lnTo>
                  <a:lnTo>
                    <a:pt x="68919" y="2114"/>
                  </a:lnTo>
                  <a:lnTo>
                    <a:pt x="57360" y="0"/>
                  </a:lnTo>
                  <a:lnTo>
                    <a:pt x="47314" y="931"/>
                  </a:lnTo>
                  <a:lnTo>
                    <a:pt x="29913" y="8204"/>
                  </a:lnTo>
                  <a:lnTo>
                    <a:pt x="17500" y="22355"/>
                  </a:lnTo>
                  <a:lnTo>
                    <a:pt x="0" y="60035"/>
                  </a:lnTo>
                  <a:lnTo>
                    <a:pt x="50" y="102031"/>
                  </a:lnTo>
                  <a:lnTo>
                    <a:pt x="11717" y="157878"/>
                  </a:lnTo>
                  <a:lnTo>
                    <a:pt x="22671" y="177394"/>
                  </a:lnTo>
                  <a:lnTo>
                    <a:pt x="31207" y="182365"/>
                  </a:lnTo>
                  <a:lnTo>
                    <a:pt x="53170" y="184768"/>
                  </a:lnTo>
                  <a:lnTo>
                    <a:pt x="62069" y="181430"/>
                  </a:lnTo>
                  <a:lnTo>
                    <a:pt x="75076" y="168365"/>
                  </a:lnTo>
                  <a:lnTo>
                    <a:pt x="96782" y="109819"/>
                  </a:lnTo>
                  <a:lnTo>
                    <a:pt x="101812" y="83895"/>
                  </a:lnTo>
                  <a:lnTo>
                    <a:pt x="100148" y="60674"/>
                  </a:lnTo>
                  <a:lnTo>
                    <a:pt x="98066" y="56588"/>
                  </a:lnTo>
                  <a:lnTo>
                    <a:pt x="95509" y="57373"/>
                  </a:lnTo>
                  <a:lnTo>
                    <a:pt x="92634" y="61406"/>
                  </a:lnTo>
                  <a:lnTo>
                    <a:pt x="92559" y="78365"/>
                  </a:lnTo>
                  <a:lnTo>
                    <a:pt x="102043" y="121792"/>
                  </a:lnTo>
                  <a:lnTo>
                    <a:pt x="117372" y="148015"/>
                  </a:lnTo>
                  <a:lnTo>
                    <a:pt x="124757" y="153420"/>
                  </a:lnTo>
                  <a:lnTo>
                    <a:pt x="160584" y="16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26927" y="3163743"/>
              <a:ext cx="113466" cy="191835"/>
            </a:xfrm>
            <a:custGeom>
              <a:avLst/>
              <a:gdLst/>
              <a:ahLst/>
              <a:cxnLst/>
              <a:rect l="0" t="0" r="0" b="0"/>
              <a:pathLst>
                <a:path w="113466" h="191835">
                  <a:moveTo>
                    <a:pt x="8180" y="84228"/>
                  </a:moveTo>
                  <a:lnTo>
                    <a:pt x="8180" y="138372"/>
                  </a:lnTo>
                  <a:lnTo>
                    <a:pt x="14246" y="191834"/>
                  </a:lnTo>
                  <a:lnTo>
                    <a:pt x="13393" y="191059"/>
                  </a:lnTo>
                  <a:lnTo>
                    <a:pt x="1630" y="154188"/>
                  </a:lnTo>
                  <a:lnTo>
                    <a:pt x="0" y="117175"/>
                  </a:lnTo>
                  <a:lnTo>
                    <a:pt x="12461" y="54439"/>
                  </a:lnTo>
                  <a:lnTo>
                    <a:pt x="28035" y="27179"/>
                  </a:lnTo>
                  <a:lnTo>
                    <a:pt x="43910" y="14809"/>
                  </a:lnTo>
                  <a:lnTo>
                    <a:pt x="63834" y="6582"/>
                  </a:lnTo>
                  <a:lnTo>
                    <a:pt x="1134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53712" y="2905794"/>
              <a:ext cx="112740" cy="469155"/>
            </a:xfrm>
            <a:custGeom>
              <a:avLst/>
              <a:gdLst/>
              <a:ahLst/>
              <a:cxnLst/>
              <a:rect l="0" t="0" r="0" b="0"/>
              <a:pathLst>
                <a:path w="112740" h="469155">
                  <a:moveTo>
                    <a:pt x="81435" y="310591"/>
                  </a:moveTo>
                  <a:lnTo>
                    <a:pt x="70257" y="293824"/>
                  </a:lnTo>
                  <a:lnTo>
                    <a:pt x="63455" y="290054"/>
                  </a:lnTo>
                  <a:lnTo>
                    <a:pt x="46538" y="288985"/>
                  </a:lnTo>
                  <a:lnTo>
                    <a:pt x="38283" y="292678"/>
                  </a:lnTo>
                  <a:lnTo>
                    <a:pt x="22872" y="306139"/>
                  </a:lnTo>
                  <a:lnTo>
                    <a:pt x="6632" y="339038"/>
                  </a:lnTo>
                  <a:lnTo>
                    <a:pt x="0" y="378422"/>
                  </a:lnTo>
                  <a:lnTo>
                    <a:pt x="3624" y="414138"/>
                  </a:lnTo>
                  <a:lnTo>
                    <a:pt x="17696" y="446947"/>
                  </a:lnTo>
                  <a:lnTo>
                    <a:pt x="33219" y="462051"/>
                  </a:lnTo>
                  <a:lnTo>
                    <a:pt x="42273" y="467717"/>
                  </a:lnTo>
                  <a:lnTo>
                    <a:pt x="50647" y="469154"/>
                  </a:lnTo>
                  <a:lnTo>
                    <a:pt x="58571" y="467772"/>
                  </a:lnTo>
                  <a:lnTo>
                    <a:pt x="66192" y="464512"/>
                  </a:lnTo>
                  <a:lnTo>
                    <a:pt x="77781" y="448411"/>
                  </a:lnTo>
                  <a:lnTo>
                    <a:pt x="98502" y="387709"/>
                  </a:lnTo>
                  <a:lnTo>
                    <a:pt x="109807" y="336613"/>
                  </a:lnTo>
                  <a:lnTo>
                    <a:pt x="112068" y="284766"/>
                  </a:lnTo>
                  <a:lnTo>
                    <a:pt x="112739" y="231190"/>
                  </a:lnTo>
                  <a:lnTo>
                    <a:pt x="107377" y="176754"/>
                  </a:lnTo>
                  <a:lnTo>
                    <a:pt x="98351" y="126267"/>
                  </a:lnTo>
                  <a:lnTo>
                    <a:pt x="84820" y="63135"/>
                  </a:lnTo>
                  <a:lnTo>
                    <a:pt x="73210" y="22152"/>
                  </a:lnTo>
                  <a:lnTo>
                    <a:pt x="61792" y="2632"/>
                  </a:lnTo>
                  <a:lnTo>
                    <a:pt x="56642" y="0"/>
                  </a:lnTo>
                  <a:lnTo>
                    <a:pt x="52038" y="1755"/>
                  </a:lnTo>
                  <a:lnTo>
                    <a:pt x="47799" y="6435"/>
                  </a:lnTo>
                  <a:lnTo>
                    <a:pt x="43090" y="24113"/>
                  </a:lnTo>
                  <a:lnTo>
                    <a:pt x="40066" y="73589"/>
                  </a:lnTo>
                  <a:lnTo>
                    <a:pt x="39542" y="125725"/>
                  </a:lnTo>
                  <a:lnTo>
                    <a:pt x="44976" y="185626"/>
                  </a:lnTo>
                  <a:lnTo>
                    <a:pt x="53995" y="242240"/>
                  </a:lnTo>
                  <a:lnTo>
                    <a:pt x="69666" y="296058"/>
                  </a:lnTo>
                  <a:lnTo>
                    <a:pt x="87516" y="355901"/>
                  </a:lnTo>
                  <a:lnTo>
                    <a:pt x="102493" y="394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29903" y="2974229"/>
              <a:ext cx="161776" cy="407355"/>
            </a:xfrm>
            <a:custGeom>
              <a:avLst/>
              <a:gdLst/>
              <a:ahLst/>
              <a:cxnLst/>
              <a:rect l="0" t="0" r="0" b="0"/>
              <a:pathLst>
                <a:path w="161776" h="407355">
                  <a:moveTo>
                    <a:pt x="0" y="0"/>
                  </a:moveTo>
                  <a:lnTo>
                    <a:pt x="7236" y="44367"/>
                  </a:lnTo>
                  <a:lnTo>
                    <a:pt x="10723" y="101923"/>
                  </a:lnTo>
                  <a:lnTo>
                    <a:pt x="18669" y="158304"/>
                  </a:lnTo>
                  <a:lnTo>
                    <a:pt x="26174" y="208565"/>
                  </a:lnTo>
                  <a:lnTo>
                    <a:pt x="35571" y="263918"/>
                  </a:lnTo>
                  <a:lnTo>
                    <a:pt x="49227" y="324703"/>
                  </a:lnTo>
                  <a:lnTo>
                    <a:pt x="60070" y="387489"/>
                  </a:lnTo>
                  <a:lnTo>
                    <a:pt x="61793" y="407354"/>
                  </a:lnTo>
                  <a:lnTo>
                    <a:pt x="62252" y="406100"/>
                  </a:lnTo>
                  <a:lnTo>
                    <a:pt x="61593" y="392229"/>
                  </a:lnTo>
                  <a:lnTo>
                    <a:pt x="54052" y="331906"/>
                  </a:lnTo>
                  <a:lnTo>
                    <a:pt x="54091" y="278125"/>
                  </a:lnTo>
                  <a:lnTo>
                    <a:pt x="67333" y="221676"/>
                  </a:lnTo>
                  <a:lnTo>
                    <a:pt x="74135" y="214464"/>
                  </a:lnTo>
                  <a:lnTo>
                    <a:pt x="94170" y="206452"/>
                  </a:lnTo>
                  <a:lnTo>
                    <a:pt x="115553" y="209130"/>
                  </a:lnTo>
                  <a:lnTo>
                    <a:pt x="126168" y="213120"/>
                  </a:lnTo>
                  <a:lnTo>
                    <a:pt x="141083" y="226911"/>
                  </a:lnTo>
                  <a:lnTo>
                    <a:pt x="156056" y="257526"/>
                  </a:lnTo>
                  <a:lnTo>
                    <a:pt x="161775" y="281742"/>
                  </a:lnTo>
                  <a:lnTo>
                    <a:pt x="155914" y="325885"/>
                  </a:lnTo>
                  <a:lnTo>
                    <a:pt x="153076" y="336579"/>
                  </a:lnTo>
                  <a:lnTo>
                    <a:pt x="147674" y="344879"/>
                  </a:lnTo>
                  <a:lnTo>
                    <a:pt x="132314" y="357221"/>
                  </a:lnTo>
                  <a:lnTo>
                    <a:pt x="89867" y="375346"/>
                  </a:lnTo>
                  <a:lnTo>
                    <a:pt x="7369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20222" y="3121627"/>
              <a:ext cx="108381" cy="194712"/>
            </a:xfrm>
            <a:custGeom>
              <a:avLst/>
              <a:gdLst/>
              <a:ahLst/>
              <a:cxnLst/>
              <a:rect l="0" t="0" r="0" b="0"/>
              <a:pathLst>
                <a:path w="108381" h="194712">
                  <a:moveTo>
                    <a:pt x="62366" y="10529"/>
                  </a:moveTo>
                  <a:lnTo>
                    <a:pt x="38320" y="28510"/>
                  </a:lnTo>
                  <a:lnTo>
                    <a:pt x="18067" y="54851"/>
                  </a:lnTo>
                  <a:lnTo>
                    <a:pt x="5307" y="86052"/>
                  </a:lnTo>
                  <a:lnTo>
                    <a:pt x="403" y="137924"/>
                  </a:lnTo>
                  <a:lnTo>
                    <a:pt x="0" y="151611"/>
                  </a:lnTo>
                  <a:lnTo>
                    <a:pt x="3242" y="163075"/>
                  </a:lnTo>
                  <a:lnTo>
                    <a:pt x="16202" y="182052"/>
                  </a:lnTo>
                  <a:lnTo>
                    <a:pt x="36780" y="192046"/>
                  </a:lnTo>
                  <a:lnTo>
                    <a:pt x="48818" y="194711"/>
                  </a:lnTo>
                  <a:lnTo>
                    <a:pt x="59184" y="194148"/>
                  </a:lnTo>
                  <a:lnTo>
                    <a:pt x="76939" y="187284"/>
                  </a:lnTo>
                  <a:lnTo>
                    <a:pt x="89510" y="170195"/>
                  </a:lnTo>
                  <a:lnTo>
                    <a:pt x="107112" y="126686"/>
                  </a:lnTo>
                  <a:lnTo>
                    <a:pt x="108380" y="105438"/>
                  </a:lnTo>
                  <a:lnTo>
                    <a:pt x="99662" y="63201"/>
                  </a:lnTo>
                  <a:lnTo>
                    <a:pt x="84465" y="31595"/>
                  </a:lnTo>
                  <a:lnTo>
                    <a:pt x="71798" y="16772"/>
                  </a:lnTo>
                  <a:lnTo>
                    <a:pt x="518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70041" y="3159828"/>
              <a:ext cx="154703" cy="140299"/>
            </a:xfrm>
            <a:custGeom>
              <a:avLst/>
              <a:gdLst/>
              <a:ahLst/>
              <a:cxnLst/>
              <a:rect l="0" t="0" r="0" b="0"/>
              <a:pathLst>
                <a:path w="154703" h="140299">
                  <a:moveTo>
                    <a:pt x="91531" y="24969"/>
                  </a:moveTo>
                  <a:lnTo>
                    <a:pt x="73549" y="9328"/>
                  </a:lnTo>
                  <a:lnTo>
                    <a:pt x="56633" y="1250"/>
                  </a:lnTo>
                  <a:lnTo>
                    <a:pt x="37416" y="0"/>
                  </a:lnTo>
                  <a:lnTo>
                    <a:pt x="27378" y="1304"/>
                  </a:lnTo>
                  <a:lnTo>
                    <a:pt x="19516" y="5683"/>
                  </a:lnTo>
                  <a:lnTo>
                    <a:pt x="7662" y="19907"/>
                  </a:lnTo>
                  <a:lnTo>
                    <a:pt x="0" y="58824"/>
                  </a:lnTo>
                  <a:lnTo>
                    <a:pt x="8908" y="101811"/>
                  </a:lnTo>
                  <a:lnTo>
                    <a:pt x="26366" y="133005"/>
                  </a:lnTo>
                  <a:lnTo>
                    <a:pt x="35219" y="137937"/>
                  </a:lnTo>
                  <a:lnTo>
                    <a:pt x="57535" y="140298"/>
                  </a:lnTo>
                  <a:lnTo>
                    <a:pt x="67697" y="135780"/>
                  </a:lnTo>
                  <a:lnTo>
                    <a:pt x="85227" y="118282"/>
                  </a:lnTo>
                  <a:lnTo>
                    <a:pt x="94578" y="91788"/>
                  </a:lnTo>
                  <a:lnTo>
                    <a:pt x="96723" y="47107"/>
                  </a:lnTo>
                  <a:lnTo>
                    <a:pt x="95008" y="26620"/>
                  </a:lnTo>
                  <a:lnTo>
                    <a:pt x="96188" y="26070"/>
                  </a:lnTo>
                  <a:lnTo>
                    <a:pt x="112996" y="69029"/>
                  </a:lnTo>
                  <a:lnTo>
                    <a:pt x="116370" y="78909"/>
                  </a:lnTo>
                  <a:lnTo>
                    <a:pt x="122128" y="84325"/>
                  </a:lnTo>
                  <a:lnTo>
                    <a:pt x="129476" y="86767"/>
                  </a:lnTo>
                  <a:lnTo>
                    <a:pt x="154702" y="88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31818" y="3090041"/>
              <a:ext cx="77154" cy="172332"/>
            </a:xfrm>
            <a:custGeom>
              <a:avLst/>
              <a:gdLst/>
              <a:ahLst/>
              <a:cxnLst/>
              <a:rect l="0" t="0" r="0" b="0"/>
              <a:pathLst>
                <a:path w="77154" h="172332">
                  <a:moveTo>
                    <a:pt x="24510" y="94757"/>
                  </a:moveTo>
                  <a:lnTo>
                    <a:pt x="43638" y="148631"/>
                  </a:lnTo>
                  <a:lnTo>
                    <a:pt x="56434" y="172331"/>
                  </a:lnTo>
                  <a:lnTo>
                    <a:pt x="51957" y="166669"/>
                  </a:lnTo>
                  <a:lnTo>
                    <a:pt x="23503" y="113267"/>
                  </a:lnTo>
                  <a:lnTo>
                    <a:pt x="1825" y="64748"/>
                  </a:lnTo>
                  <a:lnTo>
                    <a:pt x="0" y="42815"/>
                  </a:lnTo>
                  <a:lnTo>
                    <a:pt x="4258" y="22538"/>
                  </a:lnTo>
                  <a:lnTo>
                    <a:pt x="13950" y="5727"/>
                  </a:lnTo>
                  <a:lnTo>
                    <a:pt x="20979" y="1479"/>
                  </a:lnTo>
                  <a:lnTo>
                    <a:pt x="771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01717" y="2832483"/>
              <a:ext cx="112909" cy="445481"/>
            </a:xfrm>
            <a:custGeom>
              <a:avLst/>
              <a:gdLst/>
              <a:ahLst/>
              <a:cxnLst/>
              <a:rect l="0" t="0" r="0" b="0"/>
              <a:pathLst>
                <a:path w="112909" h="445481">
                  <a:moveTo>
                    <a:pt x="86239" y="341786"/>
                  </a:moveTo>
                  <a:lnTo>
                    <a:pt x="91828" y="325019"/>
                  </a:lnTo>
                  <a:lnTo>
                    <a:pt x="89714" y="292234"/>
                  </a:lnTo>
                  <a:lnTo>
                    <a:pt x="81544" y="272580"/>
                  </a:lnTo>
                  <a:lnTo>
                    <a:pt x="76090" y="264063"/>
                  </a:lnTo>
                  <a:lnTo>
                    <a:pt x="67775" y="259555"/>
                  </a:lnTo>
                  <a:lnTo>
                    <a:pt x="46057" y="257665"/>
                  </a:lnTo>
                  <a:lnTo>
                    <a:pt x="36054" y="262309"/>
                  </a:lnTo>
                  <a:lnTo>
                    <a:pt x="18701" y="279946"/>
                  </a:lnTo>
                  <a:lnTo>
                    <a:pt x="1367" y="316184"/>
                  </a:lnTo>
                  <a:lnTo>
                    <a:pt x="0" y="362147"/>
                  </a:lnTo>
                  <a:lnTo>
                    <a:pt x="11189" y="413268"/>
                  </a:lnTo>
                  <a:lnTo>
                    <a:pt x="22077" y="435557"/>
                  </a:lnTo>
                  <a:lnTo>
                    <a:pt x="29426" y="441735"/>
                  </a:lnTo>
                  <a:lnTo>
                    <a:pt x="37835" y="444684"/>
                  </a:lnTo>
                  <a:lnTo>
                    <a:pt x="46951" y="445480"/>
                  </a:lnTo>
                  <a:lnTo>
                    <a:pt x="55368" y="442501"/>
                  </a:lnTo>
                  <a:lnTo>
                    <a:pt x="70958" y="429832"/>
                  </a:lnTo>
                  <a:lnTo>
                    <a:pt x="87300" y="397379"/>
                  </a:lnTo>
                  <a:lnTo>
                    <a:pt x="102133" y="349388"/>
                  </a:lnTo>
                  <a:lnTo>
                    <a:pt x="106936" y="299195"/>
                  </a:lnTo>
                  <a:lnTo>
                    <a:pt x="112908" y="259366"/>
                  </a:lnTo>
                  <a:lnTo>
                    <a:pt x="108751" y="198340"/>
                  </a:lnTo>
                  <a:lnTo>
                    <a:pt x="101994" y="136156"/>
                  </a:lnTo>
                  <a:lnTo>
                    <a:pt x="92726" y="84327"/>
                  </a:lnTo>
                  <a:lnTo>
                    <a:pt x="70709" y="23082"/>
                  </a:lnTo>
                  <a:lnTo>
                    <a:pt x="57500" y="2828"/>
                  </a:lnTo>
                  <a:lnTo>
                    <a:pt x="51872" y="0"/>
                  </a:lnTo>
                  <a:lnTo>
                    <a:pt x="46950" y="1625"/>
                  </a:lnTo>
                  <a:lnTo>
                    <a:pt x="42499" y="6218"/>
                  </a:lnTo>
                  <a:lnTo>
                    <a:pt x="37553" y="26918"/>
                  </a:lnTo>
                  <a:lnTo>
                    <a:pt x="34378" y="87867"/>
                  </a:lnTo>
                  <a:lnTo>
                    <a:pt x="42156" y="151336"/>
                  </a:lnTo>
                  <a:lnTo>
                    <a:pt x="51600" y="212307"/>
                  </a:lnTo>
                  <a:lnTo>
                    <a:pt x="61807" y="261568"/>
                  </a:lnTo>
                  <a:lnTo>
                    <a:pt x="75737" y="317015"/>
                  </a:lnTo>
                  <a:lnTo>
                    <a:pt x="86239" y="3733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 rot="325200">
            <a:off x="1780367" y="3818420"/>
            <a:ext cx="1943804" cy="648303"/>
            <a:chOff x="1780367" y="3818420"/>
            <a:chExt cx="1943804" cy="648303"/>
          </a:xfrm>
        </p:grpSpPr>
        <p:sp>
          <p:nvSpPr>
            <p:cNvPr id="59" name="Freeform 58"/>
            <p:cNvSpPr/>
            <p:nvPr/>
          </p:nvSpPr>
          <p:spPr>
            <a:xfrm>
              <a:off x="1780367" y="4006981"/>
              <a:ext cx="189514" cy="94872"/>
            </a:xfrm>
            <a:custGeom>
              <a:avLst/>
              <a:gdLst/>
              <a:ahLst/>
              <a:cxnLst/>
              <a:rect l="0" t="0" r="0" b="0"/>
              <a:pathLst>
                <a:path w="189514" h="94872">
                  <a:moveTo>
                    <a:pt x="0" y="236"/>
                  </a:moveTo>
                  <a:lnTo>
                    <a:pt x="9576" y="31519"/>
                  </a:lnTo>
                  <a:lnTo>
                    <a:pt x="39404" y="75513"/>
                  </a:lnTo>
                  <a:lnTo>
                    <a:pt x="56117" y="89455"/>
                  </a:lnTo>
                  <a:lnTo>
                    <a:pt x="65488" y="94810"/>
                  </a:lnTo>
                  <a:lnTo>
                    <a:pt x="72904" y="94871"/>
                  </a:lnTo>
                  <a:lnTo>
                    <a:pt x="79019" y="91402"/>
                  </a:lnTo>
                  <a:lnTo>
                    <a:pt x="88932" y="78189"/>
                  </a:lnTo>
                  <a:lnTo>
                    <a:pt x="113271" y="21912"/>
                  </a:lnTo>
                  <a:lnTo>
                    <a:pt x="124822" y="5581"/>
                  </a:lnTo>
                  <a:lnTo>
                    <a:pt x="132348" y="1459"/>
                  </a:lnTo>
                  <a:lnTo>
                    <a:pt x="150069" y="0"/>
                  </a:lnTo>
                  <a:lnTo>
                    <a:pt x="166523" y="6370"/>
                  </a:lnTo>
                  <a:lnTo>
                    <a:pt x="189513" y="21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43580" y="3862621"/>
              <a:ext cx="252685" cy="439392"/>
            </a:xfrm>
            <a:custGeom>
              <a:avLst/>
              <a:gdLst/>
              <a:ahLst/>
              <a:cxnLst/>
              <a:rect l="0" t="0" r="0" b="0"/>
              <a:pathLst>
                <a:path w="252685" h="439392">
                  <a:moveTo>
                    <a:pt x="0" y="418335"/>
                  </a:moveTo>
                  <a:lnTo>
                    <a:pt x="5590" y="359718"/>
                  </a:lnTo>
                  <a:lnTo>
                    <a:pt x="9065" y="313749"/>
                  </a:lnTo>
                  <a:lnTo>
                    <a:pt x="10095" y="257495"/>
                  </a:lnTo>
                  <a:lnTo>
                    <a:pt x="17679" y="198481"/>
                  </a:lnTo>
                  <a:lnTo>
                    <a:pt x="20390" y="136044"/>
                  </a:lnTo>
                  <a:lnTo>
                    <a:pt x="21931" y="115057"/>
                  </a:lnTo>
                  <a:lnTo>
                    <a:pt x="23979" y="114375"/>
                  </a:lnTo>
                  <a:lnTo>
                    <a:pt x="29375" y="122974"/>
                  </a:lnTo>
                  <a:lnTo>
                    <a:pt x="56483" y="177054"/>
                  </a:lnTo>
                  <a:lnTo>
                    <a:pt x="76191" y="215347"/>
                  </a:lnTo>
                  <a:lnTo>
                    <a:pt x="82380" y="223348"/>
                  </a:lnTo>
                  <a:lnTo>
                    <a:pt x="90015" y="226342"/>
                  </a:lnTo>
                  <a:lnTo>
                    <a:pt x="98615" y="225999"/>
                  </a:lnTo>
                  <a:lnTo>
                    <a:pt x="107857" y="223430"/>
                  </a:lnTo>
                  <a:lnTo>
                    <a:pt x="115189" y="218208"/>
                  </a:lnTo>
                  <a:lnTo>
                    <a:pt x="126454" y="203048"/>
                  </a:lnTo>
                  <a:lnTo>
                    <a:pt x="146952" y="143048"/>
                  </a:lnTo>
                  <a:lnTo>
                    <a:pt x="155760" y="82547"/>
                  </a:lnTo>
                  <a:lnTo>
                    <a:pt x="164735" y="29912"/>
                  </a:lnTo>
                  <a:lnTo>
                    <a:pt x="167354" y="0"/>
                  </a:lnTo>
                  <a:lnTo>
                    <a:pt x="168311" y="57370"/>
                  </a:lnTo>
                  <a:lnTo>
                    <a:pt x="174002" y="115240"/>
                  </a:lnTo>
                  <a:lnTo>
                    <a:pt x="176770" y="159234"/>
                  </a:lnTo>
                  <a:lnTo>
                    <a:pt x="181448" y="220681"/>
                  </a:lnTo>
                  <a:lnTo>
                    <a:pt x="190243" y="274762"/>
                  </a:lnTo>
                  <a:lnTo>
                    <a:pt x="200258" y="335240"/>
                  </a:lnTo>
                  <a:lnTo>
                    <a:pt x="210634" y="388255"/>
                  </a:lnTo>
                  <a:lnTo>
                    <a:pt x="218788" y="413155"/>
                  </a:lnTo>
                  <a:lnTo>
                    <a:pt x="230210" y="432020"/>
                  </a:lnTo>
                  <a:lnTo>
                    <a:pt x="235362" y="436817"/>
                  </a:lnTo>
                  <a:lnTo>
                    <a:pt x="239966" y="438845"/>
                  </a:lnTo>
                  <a:lnTo>
                    <a:pt x="252684" y="439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98672" y="4112415"/>
              <a:ext cx="123936" cy="146707"/>
            </a:xfrm>
            <a:custGeom>
              <a:avLst/>
              <a:gdLst/>
              <a:ahLst/>
              <a:cxnLst/>
              <a:rect l="0" t="0" r="0" b="0"/>
              <a:pathLst>
                <a:path w="123936" h="146707">
                  <a:moveTo>
                    <a:pt x="81821" y="115897"/>
                  </a:moveTo>
                  <a:lnTo>
                    <a:pt x="90155" y="78419"/>
                  </a:lnTo>
                  <a:lnTo>
                    <a:pt x="88580" y="43571"/>
                  </a:lnTo>
                  <a:lnTo>
                    <a:pt x="86327" y="32585"/>
                  </a:lnTo>
                  <a:lnTo>
                    <a:pt x="74465" y="14139"/>
                  </a:lnTo>
                  <a:lnTo>
                    <a:pt x="66389" y="5944"/>
                  </a:lnTo>
                  <a:lnTo>
                    <a:pt x="57495" y="1651"/>
                  </a:lnTo>
                  <a:lnTo>
                    <a:pt x="38254" y="0"/>
                  </a:lnTo>
                  <a:lnTo>
                    <a:pt x="30550" y="3538"/>
                  </a:lnTo>
                  <a:lnTo>
                    <a:pt x="18870" y="16826"/>
                  </a:lnTo>
                  <a:lnTo>
                    <a:pt x="5717" y="49628"/>
                  </a:lnTo>
                  <a:lnTo>
                    <a:pt x="0" y="88983"/>
                  </a:lnTo>
                  <a:lnTo>
                    <a:pt x="4902" y="113294"/>
                  </a:lnTo>
                  <a:lnTo>
                    <a:pt x="9485" y="124690"/>
                  </a:lnTo>
                  <a:lnTo>
                    <a:pt x="23935" y="140472"/>
                  </a:lnTo>
                  <a:lnTo>
                    <a:pt x="32702" y="146318"/>
                  </a:lnTo>
                  <a:lnTo>
                    <a:pt x="40886" y="146706"/>
                  </a:lnTo>
                  <a:lnTo>
                    <a:pt x="48682" y="143455"/>
                  </a:lnTo>
                  <a:lnTo>
                    <a:pt x="56219" y="137779"/>
                  </a:lnTo>
                  <a:lnTo>
                    <a:pt x="67713" y="115874"/>
                  </a:lnTo>
                  <a:lnTo>
                    <a:pt x="77641" y="73776"/>
                  </a:lnTo>
                  <a:lnTo>
                    <a:pt x="79034" y="59740"/>
                  </a:lnTo>
                  <a:lnTo>
                    <a:pt x="81133" y="55063"/>
                  </a:lnTo>
                  <a:lnTo>
                    <a:pt x="83702" y="56623"/>
                  </a:lnTo>
                  <a:lnTo>
                    <a:pt x="118669" y="119637"/>
                  </a:lnTo>
                  <a:lnTo>
                    <a:pt x="123935" y="1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34522" y="4050679"/>
              <a:ext cx="107866" cy="416044"/>
            </a:xfrm>
            <a:custGeom>
              <a:avLst/>
              <a:gdLst/>
              <a:ahLst/>
              <a:cxnLst/>
              <a:rect l="0" t="0" r="0" b="0"/>
              <a:pathLst>
                <a:path w="107866" h="416044">
                  <a:moveTo>
                    <a:pt x="19671" y="114460"/>
                  </a:moveTo>
                  <a:lnTo>
                    <a:pt x="22791" y="171725"/>
                  </a:lnTo>
                  <a:lnTo>
                    <a:pt x="31124" y="221115"/>
                  </a:lnTo>
                  <a:lnTo>
                    <a:pt x="44420" y="279028"/>
                  </a:lnTo>
                  <a:lnTo>
                    <a:pt x="51076" y="339903"/>
                  </a:lnTo>
                  <a:lnTo>
                    <a:pt x="59323" y="398202"/>
                  </a:lnTo>
                  <a:lnTo>
                    <a:pt x="60144" y="412416"/>
                  </a:lnTo>
                  <a:lnTo>
                    <a:pt x="59521" y="416043"/>
                  </a:lnTo>
                  <a:lnTo>
                    <a:pt x="43731" y="356624"/>
                  </a:lnTo>
                  <a:lnTo>
                    <a:pt x="33559" y="308915"/>
                  </a:lnTo>
                  <a:lnTo>
                    <a:pt x="19642" y="246631"/>
                  </a:lnTo>
                  <a:lnTo>
                    <a:pt x="5627" y="194251"/>
                  </a:lnTo>
                  <a:lnTo>
                    <a:pt x="0" y="138843"/>
                  </a:lnTo>
                  <a:lnTo>
                    <a:pt x="2007" y="85958"/>
                  </a:lnTo>
                  <a:lnTo>
                    <a:pt x="17778" y="30638"/>
                  </a:lnTo>
                  <a:lnTo>
                    <a:pt x="28968" y="9356"/>
                  </a:lnTo>
                  <a:lnTo>
                    <a:pt x="36398" y="3447"/>
                  </a:lnTo>
                  <a:lnTo>
                    <a:pt x="44860" y="677"/>
                  </a:lnTo>
                  <a:lnTo>
                    <a:pt x="54011" y="0"/>
                  </a:lnTo>
                  <a:lnTo>
                    <a:pt x="62452" y="3059"/>
                  </a:lnTo>
                  <a:lnTo>
                    <a:pt x="78069" y="15815"/>
                  </a:lnTo>
                  <a:lnTo>
                    <a:pt x="94426" y="42728"/>
                  </a:lnTo>
                  <a:lnTo>
                    <a:pt x="106681" y="72929"/>
                  </a:lnTo>
                  <a:lnTo>
                    <a:pt x="107865" y="93662"/>
                  </a:lnTo>
                  <a:lnTo>
                    <a:pt x="103322" y="114576"/>
                  </a:lnTo>
                  <a:lnTo>
                    <a:pt x="93504" y="135568"/>
                  </a:lnTo>
                  <a:lnTo>
                    <a:pt x="69234" y="161529"/>
                  </a:lnTo>
                  <a:lnTo>
                    <a:pt x="53007" y="170475"/>
                  </a:lnTo>
                  <a:lnTo>
                    <a:pt x="30200" y="177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91062" y="3880870"/>
              <a:ext cx="31587" cy="357969"/>
            </a:xfrm>
            <a:custGeom>
              <a:avLst/>
              <a:gdLst/>
              <a:ahLst/>
              <a:cxnLst/>
              <a:rect l="0" t="0" r="0" b="0"/>
              <a:pathLst>
                <a:path w="31587" h="357969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065" y="162899"/>
                  </a:lnTo>
                  <a:lnTo>
                    <a:pt x="17475" y="221430"/>
                  </a:lnTo>
                  <a:lnTo>
                    <a:pt x="21165" y="273449"/>
                  </a:lnTo>
                  <a:lnTo>
                    <a:pt x="29181" y="324246"/>
                  </a:lnTo>
                  <a:lnTo>
                    <a:pt x="31586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46772" y="4005374"/>
              <a:ext cx="133805" cy="191350"/>
            </a:xfrm>
            <a:custGeom>
              <a:avLst/>
              <a:gdLst/>
              <a:ahLst/>
              <a:cxnLst/>
              <a:rect l="0" t="0" r="0" b="0"/>
              <a:pathLst>
                <a:path w="133805" h="191350">
                  <a:moveTo>
                    <a:pt x="7462" y="138706"/>
                  </a:moveTo>
                  <a:lnTo>
                    <a:pt x="62549" y="89208"/>
                  </a:lnTo>
                  <a:lnTo>
                    <a:pt x="86825" y="68408"/>
                  </a:lnTo>
                  <a:lnTo>
                    <a:pt x="103246" y="41838"/>
                  </a:lnTo>
                  <a:lnTo>
                    <a:pt x="104073" y="33183"/>
                  </a:lnTo>
                  <a:lnTo>
                    <a:pt x="98753" y="17328"/>
                  </a:lnTo>
                  <a:lnTo>
                    <a:pt x="85470" y="5602"/>
                  </a:lnTo>
                  <a:lnTo>
                    <a:pt x="77015" y="837"/>
                  </a:lnTo>
                  <a:lnTo>
                    <a:pt x="67868" y="0"/>
                  </a:lnTo>
                  <a:lnTo>
                    <a:pt x="48347" y="5309"/>
                  </a:lnTo>
                  <a:lnTo>
                    <a:pt x="23215" y="21452"/>
                  </a:lnTo>
                  <a:lnTo>
                    <a:pt x="11344" y="37461"/>
                  </a:lnTo>
                  <a:lnTo>
                    <a:pt x="3337" y="57443"/>
                  </a:lnTo>
                  <a:lnTo>
                    <a:pt x="0" y="93831"/>
                  </a:lnTo>
                  <a:lnTo>
                    <a:pt x="11837" y="148871"/>
                  </a:lnTo>
                  <a:lnTo>
                    <a:pt x="17397" y="157181"/>
                  </a:lnTo>
                  <a:lnTo>
                    <a:pt x="32934" y="169534"/>
                  </a:lnTo>
                  <a:lnTo>
                    <a:pt x="61412" y="183065"/>
                  </a:lnTo>
                  <a:lnTo>
                    <a:pt x="115013" y="190258"/>
                  </a:lnTo>
                  <a:lnTo>
                    <a:pt x="133804" y="191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96001" y="3956760"/>
              <a:ext cx="143239" cy="218905"/>
            </a:xfrm>
            <a:custGeom>
              <a:avLst/>
              <a:gdLst/>
              <a:ahLst/>
              <a:cxnLst/>
              <a:rect l="0" t="0" r="0" b="0"/>
              <a:pathLst>
                <a:path w="143239" h="218905">
                  <a:moveTo>
                    <a:pt x="121486" y="8334"/>
                  </a:moveTo>
                  <a:lnTo>
                    <a:pt x="84008" y="0"/>
                  </a:lnTo>
                  <a:lnTo>
                    <a:pt x="60376" y="1120"/>
                  </a:lnTo>
                  <a:lnTo>
                    <a:pt x="28510" y="14905"/>
                  </a:lnTo>
                  <a:lnTo>
                    <a:pt x="11533" y="27242"/>
                  </a:lnTo>
                  <a:lnTo>
                    <a:pt x="2428" y="46763"/>
                  </a:lnTo>
                  <a:lnTo>
                    <a:pt x="0" y="58520"/>
                  </a:lnTo>
                  <a:lnTo>
                    <a:pt x="721" y="68697"/>
                  </a:lnTo>
                  <a:lnTo>
                    <a:pt x="7761" y="86245"/>
                  </a:lnTo>
                  <a:lnTo>
                    <a:pt x="24879" y="109277"/>
                  </a:lnTo>
                  <a:lnTo>
                    <a:pt x="44234" y="117538"/>
                  </a:lnTo>
                  <a:lnTo>
                    <a:pt x="67265" y="123550"/>
                  </a:lnTo>
                  <a:lnTo>
                    <a:pt x="121278" y="153069"/>
                  </a:lnTo>
                  <a:lnTo>
                    <a:pt x="136211" y="169757"/>
                  </a:lnTo>
                  <a:lnTo>
                    <a:pt x="141832" y="179120"/>
                  </a:lnTo>
                  <a:lnTo>
                    <a:pt x="143238" y="187702"/>
                  </a:lnTo>
                  <a:lnTo>
                    <a:pt x="141837" y="195763"/>
                  </a:lnTo>
                  <a:lnTo>
                    <a:pt x="138563" y="203476"/>
                  </a:lnTo>
                  <a:lnTo>
                    <a:pt x="130531" y="208619"/>
                  </a:lnTo>
                  <a:lnTo>
                    <a:pt x="78733" y="216872"/>
                  </a:lnTo>
                  <a:lnTo>
                    <a:pt x="26730" y="218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59603" y="4028263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9575" y="24047"/>
                  </a:lnTo>
                  <a:lnTo>
                    <a:pt x="44664" y="82003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80661" y="3922978"/>
              <a:ext cx="94757" cy="484312"/>
            </a:xfrm>
            <a:custGeom>
              <a:avLst/>
              <a:gdLst/>
              <a:ahLst/>
              <a:cxnLst/>
              <a:rect l="0" t="0" r="0" b="0"/>
              <a:pathLst>
                <a:path w="94757" h="484312">
                  <a:moveTo>
                    <a:pt x="94756" y="0"/>
                  </a:moveTo>
                  <a:lnTo>
                    <a:pt x="77968" y="55045"/>
                  </a:lnTo>
                  <a:lnTo>
                    <a:pt x="68673" y="114513"/>
                  </a:lnTo>
                  <a:lnTo>
                    <a:pt x="59212" y="163781"/>
                  </a:lnTo>
                  <a:lnTo>
                    <a:pt x="49000" y="222833"/>
                  </a:lnTo>
                  <a:lnTo>
                    <a:pt x="36238" y="281623"/>
                  </a:lnTo>
                  <a:lnTo>
                    <a:pt x="29385" y="333963"/>
                  </a:lnTo>
                  <a:lnTo>
                    <a:pt x="14918" y="390336"/>
                  </a:lnTo>
                  <a:lnTo>
                    <a:pt x="8277" y="44304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92843" y="3944034"/>
              <a:ext cx="66801" cy="182860"/>
            </a:xfrm>
            <a:custGeom>
              <a:avLst/>
              <a:gdLst/>
              <a:ahLst/>
              <a:cxnLst/>
              <a:rect l="0" t="0" r="0" b="0"/>
              <a:pathLst>
                <a:path w="66801" h="182860">
                  <a:moveTo>
                    <a:pt x="24686" y="105285"/>
                  </a:moveTo>
                  <a:lnTo>
                    <a:pt x="42644" y="159160"/>
                  </a:lnTo>
                  <a:lnTo>
                    <a:pt x="49435" y="179532"/>
                  </a:lnTo>
                  <a:lnTo>
                    <a:pt x="49375" y="182859"/>
                  </a:lnTo>
                  <a:lnTo>
                    <a:pt x="46995" y="181568"/>
                  </a:lnTo>
                  <a:lnTo>
                    <a:pt x="43068" y="177197"/>
                  </a:lnTo>
                  <a:lnTo>
                    <a:pt x="15661" y="116196"/>
                  </a:lnTo>
                  <a:lnTo>
                    <a:pt x="1605" y="84342"/>
                  </a:lnTo>
                  <a:lnTo>
                    <a:pt x="0" y="63222"/>
                  </a:lnTo>
                  <a:lnTo>
                    <a:pt x="4356" y="43307"/>
                  </a:lnTo>
                  <a:lnTo>
                    <a:pt x="14091" y="26656"/>
                  </a:lnTo>
                  <a:lnTo>
                    <a:pt x="29336" y="14577"/>
                  </a:lnTo>
                  <a:lnTo>
                    <a:pt x="668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33343" y="3933504"/>
              <a:ext cx="99988" cy="169029"/>
            </a:xfrm>
            <a:custGeom>
              <a:avLst/>
              <a:gdLst/>
              <a:ahLst/>
              <a:cxnLst/>
              <a:rect l="0" t="0" r="0" b="0"/>
              <a:pathLst>
                <a:path w="99988" h="169029">
                  <a:moveTo>
                    <a:pt x="0" y="10528"/>
                  </a:moveTo>
                  <a:lnTo>
                    <a:pt x="0" y="59460"/>
                  </a:lnTo>
                  <a:lnTo>
                    <a:pt x="5589" y="113001"/>
                  </a:lnTo>
                  <a:lnTo>
                    <a:pt x="14654" y="146566"/>
                  </a:lnTo>
                  <a:lnTo>
                    <a:pt x="20298" y="155032"/>
                  </a:lnTo>
                  <a:lnTo>
                    <a:pt x="35927" y="167559"/>
                  </a:lnTo>
                  <a:lnTo>
                    <a:pt x="43838" y="169028"/>
                  </a:lnTo>
                  <a:lnTo>
                    <a:pt x="51452" y="167668"/>
                  </a:lnTo>
                  <a:lnTo>
                    <a:pt x="58868" y="164421"/>
                  </a:lnTo>
                  <a:lnTo>
                    <a:pt x="80483" y="143084"/>
                  </a:lnTo>
                  <a:lnTo>
                    <a:pt x="88412" y="121305"/>
                  </a:lnTo>
                  <a:lnTo>
                    <a:pt x="99987" y="62724"/>
                  </a:lnTo>
                  <a:lnTo>
                    <a:pt x="95656" y="2690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91271" y="3818420"/>
              <a:ext cx="132900" cy="464286"/>
            </a:xfrm>
            <a:custGeom>
              <a:avLst/>
              <a:gdLst/>
              <a:ahLst/>
              <a:cxnLst/>
              <a:rect l="0" t="0" r="0" b="0"/>
              <a:pathLst>
                <a:path w="132900" h="464286">
                  <a:moveTo>
                    <a:pt x="0" y="199311"/>
                  </a:moveTo>
                  <a:lnTo>
                    <a:pt x="17958" y="254355"/>
                  </a:lnTo>
                  <a:lnTo>
                    <a:pt x="31666" y="308883"/>
                  </a:lnTo>
                  <a:lnTo>
                    <a:pt x="42138" y="358508"/>
                  </a:lnTo>
                  <a:lnTo>
                    <a:pt x="52649" y="407137"/>
                  </a:lnTo>
                  <a:lnTo>
                    <a:pt x="67851" y="464285"/>
                  </a:lnTo>
                  <a:lnTo>
                    <a:pt x="67461" y="463698"/>
                  </a:lnTo>
                  <a:lnTo>
                    <a:pt x="52095" y="410331"/>
                  </a:lnTo>
                  <a:lnTo>
                    <a:pt x="35023" y="350062"/>
                  </a:lnTo>
                  <a:lnTo>
                    <a:pt x="17538" y="288919"/>
                  </a:lnTo>
                  <a:lnTo>
                    <a:pt x="10743" y="228016"/>
                  </a:lnTo>
                  <a:lnTo>
                    <a:pt x="2469" y="176645"/>
                  </a:lnTo>
                  <a:lnTo>
                    <a:pt x="488" y="116194"/>
                  </a:lnTo>
                  <a:lnTo>
                    <a:pt x="1266" y="56334"/>
                  </a:lnTo>
                  <a:lnTo>
                    <a:pt x="5632" y="27751"/>
                  </a:lnTo>
                  <a:lnTo>
                    <a:pt x="10774" y="17087"/>
                  </a:lnTo>
                  <a:lnTo>
                    <a:pt x="25845" y="2119"/>
                  </a:lnTo>
                  <a:lnTo>
                    <a:pt x="34778" y="0"/>
                  </a:lnTo>
                  <a:lnTo>
                    <a:pt x="54061" y="3883"/>
                  </a:lnTo>
                  <a:lnTo>
                    <a:pt x="79059" y="19224"/>
                  </a:lnTo>
                  <a:lnTo>
                    <a:pt x="122687" y="73796"/>
                  </a:lnTo>
                  <a:lnTo>
                    <a:pt x="130566" y="97513"/>
                  </a:lnTo>
                  <a:lnTo>
                    <a:pt x="132899" y="123652"/>
                  </a:lnTo>
                  <a:lnTo>
                    <a:pt x="130036" y="150867"/>
                  </a:lnTo>
                  <a:lnTo>
                    <a:pt x="118625" y="172320"/>
                  </a:lnTo>
                  <a:lnTo>
                    <a:pt x="110668" y="181317"/>
                  </a:lnTo>
                  <a:lnTo>
                    <a:pt x="89350" y="191313"/>
                  </a:lnTo>
                  <a:lnTo>
                    <a:pt x="52643" y="199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767340" y="4509060"/>
            <a:ext cx="1130811" cy="582303"/>
            <a:chOff x="1767340" y="4509060"/>
            <a:chExt cx="1130811" cy="582303"/>
          </a:xfrm>
        </p:grpSpPr>
        <p:sp>
          <p:nvSpPr>
            <p:cNvPr id="72" name="Freeform 71"/>
            <p:cNvSpPr/>
            <p:nvPr/>
          </p:nvSpPr>
          <p:spPr>
            <a:xfrm>
              <a:off x="1767340" y="4859691"/>
              <a:ext cx="189514" cy="111411"/>
            </a:xfrm>
            <a:custGeom>
              <a:avLst/>
              <a:gdLst/>
              <a:ahLst/>
              <a:cxnLst/>
              <a:rect l="0" t="0" r="0" b="0"/>
              <a:pathLst>
                <a:path w="189514" h="111411">
                  <a:moveTo>
                    <a:pt x="0" y="0"/>
                  </a:moveTo>
                  <a:lnTo>
                    <a:pt x="3119" y="42691"/>
                  </a:lnTo>
                  <a:lnTo>
                    <a:pt x="9575" y="62258"/>
                  </a:lnTo>
                  <a:lnTo>
                    <a:pt x="39403" y="106782"/>
                  </a:lnTo>
                  <a:lnTo>
                    <a:pt x="46156" y="110962"/>
                  </a:lnTo>
                  <a:lnTo>
                    <a:pt x="52997" y="111410"/>
                  </a:lnTo>
                  <a:lnTo>
                    <a:pt x="59898" y="109368"/>
                  </a:lnTo>
                  <a:lnTo>
                    <a:pt x="73804" y="97741"/>
                  </a:lnTo>
                  <a:lnTo>
                    <a:pt x="91668" y="71464"/>
                  </a:lnTo>
                  <a:lnTo>
                    <a:pt x="113773" y="31144"/>
                  </a:lnTo>
                  <a:lnTo>
                    <a:pt x="121472" y="25442"/>
                  </a:lnTo>
                  <a:lnTo>
                    <a:pt x="130114" y="22810"/>
                  </a:lnTo>
                  <a:lnTo>
                    <a:pt x="139385" y="22226"/>
                  </a:lnTo>
                  <a:lnTo>
                    <a:pt x="155925" y="27816"/>
                  </a:lnTo>
                  <a:lnTo>
                    <a:pt x="169906" y="38099"/>
                  </a:lnTo>
                  <a:lnTo>
                    <a:pt x="189513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09495" y="4680706"/>
              <a:ext cx="342844" cy="410657"/>
            </a:xfrm>
            <a:custGeom>
              <a:avLst/>
              <a:gdLst/>
              <a:ahLst/>
              <a:cxnLst/>
              <a:rect l="0" t="0" r="0" b="0"/>
              <a:pathLst>
                <a:path w="342844" h="410657">
                  <a:moveTo>
                    <a:pt x="0" y="52643"/>
                  </a:moveTo>
                  <a:lnTo>
                    <a:pt x="3120" y="95335"/>
                  </a:lnTo>
                  <a:lnTo>
                    <a:pt x="17958" y="155881"/>
                  </a:lnTo>
                  <a:lnTo>
                    <a:pt x="35149" y="219212"/>
                  </a:lnTo>
                  <a:lnTo>
                    <a:pt x="49144" y="271246"/>
                  </a:lnTo>
                  <a:lnTo>
                    <a:pt x="63173" y="323464"/>
                  </a:lnTo>
                  <a:lnTo>
                    <a:pt x="71361" y="344974"/>
                  </a:lnTo>
                  <a:lnTo>
                    <a:pt x="82799" y="362332"/>
                  </a:lnTo>
                  <a:lnTo>
                    <a:pt x="90294" y="366727"/>
                  </a:lnTo>
                  <a:lnTo>
                    <a:pt x="107981" y="368491"/>
                  </a:lnTo>
                  <a:lnTo>
                    <a:pt x="116441" y="363814"/>
                  </a:lnTo>
                  <a:lnTo>
                    <a:pt x="132080" y="346139"/>
                  </a:lnTo>
                  <a:lnTo>
                    <a:pt x="156835" y="283174"/>
                  </a:lnTo>
                  <a:lnTo>
                    <a:pt x="166160" y="227901"/>
                  </a:lnTo>
                  <a:lnTo>
                    <a:pt x="173365" y="191529"/>
                  </a:lnTo>
                  <a:lnTo>
                    <a:pt x="176408" y="187348"/>
                  </a:lnTo>
                  <a:lnTo>
                    <a:pt x="179607" y="188069"/>
                  </a:lnTo>
                  <a:lnTo>
                    <a:pt x="182909" y="192060"/>
                  </a:lnTo>
                  <a:lnTo>
                    <a:pt x="194883" y="247921"/>
                  </a:lnTo>
                  <a:lnTo>
                    <a:pt x="209041" y="296507"/>
                  </a:lnTo>
                  <a:lnTo>
                    <a:pt x="229895" y="359737"/>
                  </a:lnTo>
                  <a:lnTo>
                    <a:pt x="249701" y="391898"/>
                  </a:lnTo>
                  <a:lnTo>
                    <a:pt x="266566" y="405414"/>
                  </a:lnTo>
                  <a:lnTo>
                    <a:pt x="275977" y="410656"/>
                  </a:lnTo>
                  <a:lnTo>
                    <a:pt x="284590" y="410641"/>
                  </a:lnTo>
                  <a:lnTo>
                    <a:pt x="292672" y="407122"/>
                  </a:lnTo>
                  <a:lnTo>
                    <a:pt x="300400" y="401266"/>
                  </a:lnTo>
                  <a:lnTo>
                    <a:pt x="312106" y="382282"/>
                  </a:lnTo>
                  <a:lnTo>
                    <a:pt x="331739" y="325643"/>
                  </a:lnTo>
                  <a:lnTo>
                    <a:pt x="335890" y="263543"/>
                  </a:lnTo>
                  <a:lnTo>
                    <a:pt x="339729" y="209498"/>
                  </a:lnTo>
                  <a:lnTo>
                    <a:pt x="342843" y="183188"/>
                  </a:lnTo>
                  <a:lnTo>
                    <a:pt x="337924" y="121307"/>
                  </a:lnTo>
                  <a:lnTo>
                    <a:pt x="335942" y="60314"/>
                  </a:lnTo>
                  <a:lnTo>
                    <a:pt x="3263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25999" y="4849162"/>
              <a:ext cx="113238" cy="220826"/>
            </a:xfrm>
            <a:custGeom>
              <a:avLst/>
              <a:gdLst/>
              <a:ahLst/>
              <a:cxnLst/>
              <a:rect l="0" t="0" r="0" b="0"/>
              <a:pathLst>
                <a:path w="113238" h="220826">
                  <a:moveTo>
                    <a:pt x="36222" y="42115"/>
                  </a:moveTo>
                  <a:lnTo>
                    <a:pt x="19454" y="53293"/>
                  </a:lnTo>
                  <a:lnTo>
                    <a:pt x="14515" y="61265"/>
                  </a:lnTo>
                  <a:lnTo>
                    <a:pt x="348" y="115332"/>
                  </a:lnTo>
                  <a:lnTo>
                    <a:pt x="0" y="136656"/>
                  </a:lnTo>
                  <a:lnTo>
                    <a:pt x="9310" y="184532"/>
                  </a:lnTo>
                  <a:lnTo>
                    <a:pt x="24608" y="214034"/>
                  </a:lnTo>
                  <a:lnTo>
                    <a:pt x="31989" y="218729"/>
                  </a:lnTo>
                  <a:lnTo>
                    <a:pt x="49548" y="220825"/>
                  </a:lnTo>
                  <a:lnTo>
                    <a:pt x="65931" y="214738"/>
                  </a:lnTo>
                  <a:lnTo>
                    <a:pt x="73575" y="209840"/>
                  </a:lnTo>
                  <a:lnTo>
                    <a:pt x="95512" y="180588"/>
                  </a:lnTo>
                  <a:lnTo>
                    <a:pt x="111241" y="147874"/>
                  </a:lnTo>
                  <a:lnTo>
                    <a:pt x="113237" y="126554"/>
                  </a:lnTo>
                  <a:lnTo>
                    <a:pt x="109188" y="65322"/>
                  </a:lnTo>
                  <a:lnTo>
                    <a:pt x="104526" y="38001"/>
                  </a:lnTo>
                  <a:lnTo>
                    <a:pt x="99305" y="27674"/>
                  </a:lnTo>
                  <a:lnTo>
                    <a:pt x="678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591150" y="4817577"/>
              <a:ext cx="119447" cy="212115"/>
            </a:xfrm>
            <a:custGeom>
              <a:avLst/>
              <a:gdLst/>
              <a:ahLst/>
              <a:cxnLst/>
              <a:rect l="0" t="0" r="0" b="0"/>
              <a:pathLst>
                <a:path w="119447" h="212115">
                  <a:moveTo>
                    <a:pt x="50055" y="21057"/>
                  </a:moveTo>
                  <a:lnTo>
                    <a:pt x="15308" y="58143"/>
                  </a:lnTo>
                  <a:lnTo>
                    <a:pt x="6146" y="76144"/>
                  </a:lnTo>
                  <a:lnTo>
                    <a:pt x="0" y="111598"/>
                  </a:lnTo>
                  <a:lnTo>
                    <a:pt x="6329" y="164330"/>
                  </a:lnTo>
                  <a:lnTo>
                    <a:pt x="12294" y="187679"/>
                  </a:lnTo>
                  <a:lnTo>
                    <a:pt x="17862" y="196479"/>
                  </a:lnTo>
                  <a:lnTo>
                    <a:pt x="33407" y="209377"/>
                  </a:lnTo>
                  <a:lnTo>
                    <a:pt x="42466" y="212114"/>
                  </a:lnTo>
                  <a:lnTo>
                    <a:pt x="61890" y="212036"/>
                  </a:lnTo>
                  <a:lnTo>
                    <a:pt x="79102" y="204983"/>
                  </a:lnTo>
                  <a:lnTo>
                    <a:pt x="86967" y="199826"/>
                  </a:lnTo>
                  <a:lnTo>
                    <a:pt x="109215" y="170212"/>
                  </a:lnTo>
                  <a:lnTo>
                    <a:pt x="119446" y="131801"/>
                  </a:lnTo>
                  <a:lnTo>
                    <a:pt x="114498" y="70835"/>
                  </a:lnTo>
                  <a:lnTo>
                    <a:pt x="104374" y="35026"/>
                  </a:lnTo>
                  <a:lnTo>
                    <a:pt x="816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81636" y="4509060"/>
              <a:ext cx="116515" cy="513825"/>
            </a:xfrm>
            <a:custGeom>
              <a:avLst/>
              <a:gdLst/>
              <a:ahLst/>
              <a:cxnLst/>
              <a:rect l="0" t="0" r="0" b="0"/>
              <a:pathLst>
                <a:path w="116515" h="513825">
                  <a:moveTo>
                    <a:pt x="91196" y="424330"/>
                  </a:moveTo>
                  <a:lnTo>
                    <a:pt x="72068" y="362072"/>
                  </a:lnTo>
                  <a:lnTo>
                    <a:pt x="60857" y="345578"/>
                  </a:lnTo>
                  <a:lnTo>
                    <a:pt x="53423" y="342583"/>
                  </a:lnTo>
                  <a:lnTo>
                    <a:pt x="44956" y="342926"/>
                  </a:lnTo>
                  <a:lnTo>
                    <a:pt x="35803" y="345494"/>
                  </a:lnTo>
                  <a:lnTo>
                    <a:pt x="28531" y="351886"/>
                  </a:lnTo>
                  <a:lnTo>
                    <a:pt x="8454" y="392646"/>
                  </a:lnTo>
                  <a:lnTo>
                    <a:pt x="0" y="427421"/>
                  </a:lnTo>
                  <a:lnTo>
                    <a:pt x="614" y="464241"/>
                  </a:lnTo>
                  <a:lnTo>
                    <a:pt x="6483" y="486522"/>
                  </a:lnTo>
                  <a:lnTo>
                    <a:pt x="16891" y="508123"/>
                  </a:lnTo>
                  <a:lnTo>
                    <a:pt x="24112" y="512947"/>
                  </a:lnTo>
                  <a:lnTo>
                    <a:pt x="32435" y="513824"/>
                  </a:lnTo>
                  <a:lnTo>
                    <a:pt x="41494" y="512069"/>
                  </a:lnTo>
                  <a:lnTo>
                    <a:pt x="57798" y="500760"/>
                  </a:lnTo>
                  <a:lnTo>
                    <a:pt x="71673" y="482865"/>
                  </a:lnTo>
                  <a:lnTo>
                    <a:pt x="90112" y="430131"/>
                  </a:lnTo>
                  <a:lnTo>
                    <a:pt x="105020" y="374913"/>
                  </a:lnTo>
                  <a:lnTo>
                    <a:pt x="115699" y="324291"/>
                  </a:lnTo>
                  <a:lnTo>
                    <a:pt x="116514" y="281992"/>
                  </a:lnTo>
                  <a:lnTo>
                    <a:pt x="113515" y="221499"/>
                  </a:lnTo>
                  <a:lnTo>
                    <a:pt x="109507" y="164581"/>
                  </a:lnTo>
                  <a:lnTo>
                    <a:pt x="104014" y="120543"/>
                  </a:lnTo>
                  <a:lnTo>
                    <a:pt x="93174" y="59799"/>
                  </a:lnTo>
                  <a:lnTo>
                    <a:pt x="75664" y="19183"/>
                  </a:lnTo>
                  <a:lnTo>
                    <a:pt x="62456" y="160"/>
                  </a:lnTo>
                  <a:lnTo>
                    <a:pt x="57998" y="0"/>
                  </a:lnTo>
                  <a:lnTo>
                    <a:pt x="55026" y="5743"/>
                  </a:lnTo>
                  <a:lnTo>
                    <a:pt x="44667" y="56987"/>
                  </a:lnTo>
                  <a:lnTo>
                    <a:pt x="45954" y="106348"/>
                  </a:lnTo>
                  <a:lnTo>
                    <a:pt x="48155" y="152429"/>
                  </a:lnTo>
                  <a:lnTo>
                    <a:pt x="48807" y="212485"/>
                  </a:lnTo>
                  <a:lnTo>
                    <a:pt x="49000" y="265375"/>
                  </a:lnTo>
                  <a:lnTo>
                    <a:pt x="56301" y="317932"/>
                  </a:lnTo>
                  <a:lnTo>
                    <a:pt x="62076" y="372161"/>
                  </a:lnTo>
                  <a:lnTo>
                    <a:pt x="77482" y="433535"/>
                  </a:lnTo>
                  <a:lnTo>
                    <a:pt x="97073" y="494404"/>
                  </a:lnTo>
                  <a:lnTo>
                    <a:pt x="101724" y="508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94922" y="5497121"/>
            <a:ext cx="1759037" cy="651522"/>
            <a:chOff x="894922" y="5497121"/>
            <a:chExt cx="1759037" cy="651522"/>
          </a:xfrm>
        </p:grpSpPr>
        <p:sp>
          <p:nvSpPr>
            <p:cNvPr id="78" name="Freeform 77"/>
            <p:cNvSpPr/>
            <p:nvPr/>
          </p:nvSpPr>
          <p:spPr>
            <a:xfrm>
              <a:off x="1295005" y="5569575"/>
              <a:ext cx="10529" cy="558011"/>
            </a:xfrm>
            <a:custGeom>
              <a:avLst/>
              <a:gdLst/>
              <a:ahLst/>
              <a:cxnLst/>
              <a:rect l="0" t="0" r="0" b="0"/>
              <a:pathLst>
                <a:path w="10529" h="558011">
                  <a:moveTo>
                    <a:pt x="0" y="0"/>
                  </a:moveTo>
                  <a:lnTo>
                    <a:pt x="3119" y="54144"/>
                  </a:lnTo>
                  <a:lnTo>
                    <a:pt x="8333" y="101440"/>
                  </a:lnTo>
                  <a:lnTo>
                    <a:pt x="9878" y="153669"/>
                  </a:lnTo>
                  <a:lnTo>
                    <a:pt x="10400" y="213238"/>
                  </a:lnTo>
                  <a:lnTo>
                    <a:pt x="10503" y="270065"/>
                  </a:lnTo>
                  <a:lnTo>
                    <a:pt x="10523" y="326351"/>
                  </a:lnTo>
                  <a:lnTo>
                    <a:pt x="10527" y="374727"/>
                  </a:lnTo>
                  <a:lnTo>
                    <a:pt x="10528" y="433514"/>
                  </a:lnTo>
                  <a:lnTo>
                    <a:pt x="10528" y="489147"/>
                  </a:lnTo>
                  <a:lnTo>
                    <a:pt x="10528" y="529027"/>
                  </a:lnTo>
                  <a:lnTo>
                    <a:pt x="10528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158134" y="5497121"/>
              <a:ext cx="302601" cy="325139"/>
            </a:xfrm>
            <a:custGeom>
              <a:avLst/>
              <a:gdLst/>
              <a:ahLst/>
              <a:cxnLst/>
              <a:rect l="0" t="0" r="0" b="0"/>
              <a:pathLst>
                <a:path w="302601" h="325139">
                  <a:moveTo>
                    <a:pt x="0" y="230381"/>
                  </a:moveTo>
                  <a:lnTo>
                    <a:pt x="14654" y="177354"/>
                  </a:lnTo>
                  <a:lnTo>
                    <a:pt x="29368" y="129483"/>
                  </a:lnTo>
                  <a:lnTo>
                    <a:pt x="59867" y="72930"/>
                  </a:lnTo>
                  <a:lnTo>
                    <a:pt x="91736" y="34375"/>
                  </a:lnTo>
                  <a:lnTo>
                    <a:pt x="123628" y="12948"/>
                  </a:lnTo>
                  <a:lnTo>
                    <a:pt x="162713" y="2960"/>
                  </a:lnTo>
                  <a:lnTo>
                    <a:pt x="203929" y="0"/>
                  </a:lnTo>
                  <a:lnTo>
                    <a:pt x="225556" y="5547"/>
                  </a:lnTo>
                  <a:lnTo>
                    <a:pt x="242967" y="16981"/>
                  </a:lnTo>
                  <a:lnTo>
                    <a:pt x="286372" y="65894"/>
                  </a:lnTo>
                  <a:lnTo>
                    <a:pt x="296123" y="84746"/>
                  </a:lnTo>
                  <a:lnTo>
                    <a:pt x="302600" y="126269"/>
                  </a:lnTo>
                  <a:lnTo>
                    <a:pt x="296383" y="184296"/>
                  </a:lnTo>
                  <a:lnTo>
                    <a:pt x="280770" y="240819"/>
                  </a:lnTo>
                  <a:lnTo>
                    <a:pt x="262176" y="276758"/>
                  </a:lnTo>
                  <a:lnTo>
                    <a:pt x="247544" y="293107"/>
                  </a:lnTo>
                  <a:lnTo>
                    <a:pt x="200042" y="325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45086" y="5864373"/>
              <a:ext cx="121355" cy="243749"/>
            </a:xfrm>
            <a:custGeom>
              <a:avLst/>
              <a:gdLst/>
              <a:ahLst/>
              <a:cxnLst/>
              <a:rect l="0" t="0" r="0" b="0"/>
              <a:pathLst>
                <a:path w="121355" h="243749">
                  <a:moveTo>
                    <a:pt x="71017" y="0"/>
                  </a:moveTo>
                  <a:lnTo>
                    <a:pt x="46971" y="9575"/>
                  </a:lnTo>
                  <a:lnTo>
                    <a:pt x="32644" y="20243"/>
                  </a:lnTo>
                  <a:lnTo>
                    <a:pt x="17013" y="44993"/>
                  </a:lnTo>
                  <a:lnTo>
                    <a:pt x="2421" y="85966"/>
                  </a:lnTo>
                  <a:lnTo>
                    <a:pt x="0" y="123218"/>
                  </a:lnTo>
                  <a:lnTo>
                    <a:pt x="6582" y="184162"/>
                  </a:lnTo>
                  <a:lnTo>
                    <a:pt x="13061" y="219513"/>
                  </a:lnTo>
                  <a:lnTo>
                    <a:pt x="18342" y="228230"/>
                  </a:lnTo>
                  <a:lnTo>
                    <a:pt x="33568" y="241036"/>
                  </a:lnTo>
                  <a:lnTo>
                    <a:pt x="42541" y="243748"/>
                  </a:lnTo>
                  <a:lnTo>
                    <a:pt x="61871" y="243643"/>
                  </a:lnTo>
                  <a:lnTo>
                    <a:pt x="79040" y="236578"/>
                  </a:lnTo>
                  <a:lnTo>
                    <a:pt x="86895" y="231418"/>
                  </a:lnTo>
                  <a:lnTo>
                    <a:pt x="98741" y="216326"/>
                  </a:lnTo>
                  <a:lnTo>
                    <a:pt x="115878" y="178042"/>
                  </a:lnTo>
                  <a:lnTo>
                    <a:pt x="121354" y="135941"/>
                  </a:lnTo>
                  <a:lnTo>
                    <a:pt x="117387" y="92011"/>
                  </a:lnTo>
                  <a:lnTo>
                    <a:pt x="103214" y="54948"/>
                  </a:lnTo>
                  <a:lnTo>
                    <a:pt x="7101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621388" y="5611689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065" y="152805"/>
                  </a:lnTo>
                  <a:lnTo>
                    <a:pt x="17475" y="215883"/>
                  </a:lnTo>
                  <a:lnTo>
                    <a:pt x="20349" y="273404"/>
                  </a:lnTo>
                  <a:lnTo>
                    <a:pt x="26506" y="329826"/>
                  </a:lnTo>
                  <a:lnTo>
                    <a:pt x="30081" y="383165"/>
                  </a:lnTo>
                  <a:lnTo>
                    <a:pt x="32458" y="443751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537160" y="5793794"/>
              <a:ext cx="178986" cy="38994"/>
            </a:xfrm>
            <a:custGeom>
              <a:avLst/>
              <a:gdLst/>
              <a:ahLst/>
              <a:cxnLst/>
              <a:rect l="0" t="0" r="0" b="0"/>
              <a:pathLst>
                <a:path w="178986" h="38994">
                  <a:moveTo>
                    <a:pt x="178985" y="17936"/>
                  </a:moveTo>
                  <a:lnTo>
                    <a:pt x="167806" y="6758"/>
                  </a:lnTo>
                  <a:lnTo>
                    <a:pt x="149840" y="1270"/>
                  </a:lnTo>
                  <a:lnTo>
                    <a:pt x="127427" y="0"/>
                  </a:lnTo>
                  <a:lnTo>
                    <a:pt x="73843" y="11791"/>
                  </a:lnTo>
                  <a:lnTo>
                    <a:pt x="24196" y="28580"/>
                  </a:lnTo>
                  <a:lnTo>
                    <a:pt x="0" y="38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749323" y="5862585"/>
              <a:ext cx="156336" cy="249138"/>
            </a:xfrm>
            <a:custGeom>
              <a:avLst/>
              <a:gdLst/>
              <a:ahLst/>
              <a:cxnLst/>
              <a:rect l="0" t="0" r="0" b="0"/>
              <a:pathLst>
                <a:path w="156336" h="249138">
                  <a:moveTo>
                    <a:pt x="114221" y="64959"/>
                  </a:moveTo>
                  <a:lnTo>
                    <a:pt x="104645" y="33677"/>
                  </a:lnTo>
                  <a:lnTo>
                    <a:pt x="93977" y="17520"/>
                  </a:lnTo>
                  <a:lnTo>
                    <a:pt x="78317" y="5661"/>
                  </a:lnTo>
                  <a:lnTo>
                    <a:pt x="69228" y="860"/>
                  </a:lnTo>
                  <a:lnTo>
                    <a:pt x="60829" y="0"/>
                  </a:lnTo>
                  <a:lnTo>
                    <a:pt x="45257" y="5283"/>
                  </a:lnTo>
                  <a:lnTo>
                    <a:pt x="33657" y="18549"/>
                  </a:lnTo>
                  <a:lnTo>
                    <a:pt x="9257" y="79154"/>
                  </a:lnTo>
                  <a:lnTo>
                    <a:pt x="550" y="132364"/>
                  </a:lnTo>
                  <a:lnTo>
                    <a:pt x="0" y="186765"/>
                  </a:lnTo>
                  <a:lnTo>
                    <a:pt x="8108" y="221542"/>
                  </a:lnTo>
                  <a:lnTo>
                    <a:pt x="18706" y="243346"/>
                  </a:lnTo>
                  <a:lnTo>
                    <a:pt x="25978" y="248224"/>
                  </a:lnTo>
                  <a:lnTo>
                    <a:pt x="34335" y="249137"/>
                  </a:lnTo>
                  <a:lnTo>
                    <a:pt x="43416" y="247406"/>
                  </a:lnTo>
                  <a:lnTo>
                    <a:pt x="50640" y="242742"/>
                  </a:lnTo>
                  <a:lnTo>
                    <a:pt x="61786" y="228202"/>
                  </a:lnTo>
                  <a:lnTo>
                    <a:pt x="78473" y="173460"/>
                  </a:lnTo>
                  <a:lnTo>
                    <a:pt x="88291" y="124663"/>
                  </a:lnTo>
                  <a:lnTo>
                    <a:pt x="89082" y="68780"/>
                  </a:lnTo>
                  <a:lnTo>
                    <a:pt x="86670" y="53789"/>
                  </a:lnTo>
                  <a:lnTo>
                    <a:pt x="89498" y="62724"/>
                  </a:lnTo>
                  <a:lnTo>
                    <a:pt x="95800" y="119618"/>
                  </a:lnTo>
                  <a:lnTo>
                    <a:pt x="107722" y="174151"/>
                  </a:lnTo>
                  <a:lnTo>
                    <a:pt x="117884" y="210396"/>
                  </a:lnTo>
                  <a:lnTo>
                    <a:pt x="123682" y="218069"/>
                  </a:lnTo>
                  <a:lnTo>
                    <a:pt x="156335" y="233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31177" y="5580103"/>
              <a:ext cx="37653" cy="568540"/>
            </a:xfrm>
            <a:custGeom>
              <a:avLst/>
              <a:gdLst/>
              <a:ahLst/>
              <a:cxnLst/>
              <a:rect l="0" t="0" r="0" b="0"/>
              <a:pathLst>
                <a:path w="37653" h="568540">
                  <a:moveTo>
                    <a:pt x="6066" y="0"/>
                  </a:moveTo>
                  <a:lnTo>
                    <a:pt x="0" y="34792"/>
                  </a:lnTo>
                  <a:lnTo>
                    <a:pt x="3749" y="82579"/>
                  </a:lnTo>
                  <a:lnTo>
                    <a:pt x="6549" y="144051"/>
                  </a:lnTo>
                  <a:lnTo>
                    <a:pt x="13098" y="194630"/>
                  </a:lnTo>
                  <a:lnTo>
                    <a:pt x="15559" y="246141"/>
                  </a:lnTo>
                  <a:lnTo>
                    <a:pt x="17457" y="297279"/>
                  </a:lnTo>
                  <a:lnTo>
                    <a:pt x="24867" y="357073"/>
                  </a:lnTo>
                  <a:lnTo>
                    <a:pt x="26678" y="413944"/>
                  </a:lnTo>
                  <a:lnTo>
                    <a:pt x="26991" y="467361"/>
                  </a:lnTo>
                  <a:lnTo>
                    <a:pt x="32673" y="522053"/>
                  </a:lnTo>
                  <a:lnTo>
                    <a:pt x="37652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842487" y="5816670"/>
              <a:ext cx="200042" cy="47704"/>
            </a:xfrm>
            <a:custGeom>
              <a:avLst/>
              <a:gdLst/>
              <a:ahLst/>
              <a:cxnLst/>
              <a:rect l="0" t="0" r="0" b="0"/>
              <a:pathLst>
                <a:path w="200042" h="47704">
                  <a:moveTo>
                    <a:pt x="200041" y="5589"/>
                  </a:moveTo>
                  <a:lnTo>
                    <a:pt x="183274" y="0"/>
                  </a:lnTo>
                  <a:lnTo>
                    <a:pt x="150489" y="2113"/>
                  </a:lnTo>
                  <a:lnTo>
                    <a:pt x="98660" y="20543"/>
                  </a:lnTo>
                  <a:lnTo>
                    <a:pt x="42628" y="40343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56379" y="5822259"/>
              <a:ext cx="120255" cy="252706"/>
            </a:xfrm>
            <a:custGeom>
              <a:avLst/>
              <a:gdLst/>
              <a:ahLst/>
              <a:cxnLst/>
              <a:rect l="0" t="0" r="0" b="0"/>
              <a:pathLst>
                <a:path w="120255" h="252706">
                  <a:moveTo>
                    <a:pt x="70377" y="0"/>
                  </a:moveTo>
                  <a:lnTo>
                    <a:pt x="54736" y="17981"/>
                  </a:lnTo>
                  <a:lnTo>
                    <a:pt x="29944" y="69742"/>
                  </a:lnTo>
                  <a:lnTo>
                    <a:pt x="11741" y="122267"/>
                  </a:lnTo>
                  <a:lnTo>
                    <a:pt x="0" y="170770"/>
                  </a:lnTo>
                  <a:lnTo>
                    <a:pt x="782" y="208136"/>
                  </a:lnTo>
                  <a:lnTo>
                    <a:pt x="6691" y="229375"/>
                  </a:lnTo>
                  <a:lnTo>
                    <a:pt x="17115" y="246614"/>
                  </a:lnTo>
                  <a:lnTo>
                    <a:pt x="25511" y="250977"/>
                  </a:lnTo>
                  <a:lnTo>
                    <a:pt x="47317" y="252705"/>
                  </a:lnTo>
                  <a:lnTo>
                    <a:pt x="66367" y="246454"/>
                  </a:lnTo>
                  <a:lnTo>
                    <a:pt x="74723" y="241511"/>
                  </a:lnTo>
                  <a:lnTo>
                    <a:pt x="97661" y="212199"/>
                  </a:lnTo>
                  <a:lnTo>
                    <a:pt x="113686" y="173878"/>
                  </a:lnTo>
                  <a:lnTo>
                    <a:pt x="120254" y="132887"/>
                  </a:lnTo>
                  <a:lnTo>
                    <a:pt x="116611" y="91107"/>
                  </a:lnTo>
                  <a:lnTo>
                    <a:pt x="102533" y="54681"/>
                  </a:lnTo>
                  <a:lnTo>
                    <a:pt x="7037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168870" y="5798727"/>
              <a:ext cx="210571" cy="244631"/>
            </a:xfrm>
            <a:custGeom>
              <a:avLst/>
              <a:gdLst/>
              <a:ahLst/>
              <a:cxnLst/>
              <a:rect l="0" t="0" r="0" b="0"/>
              <a:pathLst>
                <a:path w="210571" h="244631">
                  <a:moveTo>
                    <a:pt x="0" y="107760"/>
                  </a:moveTo>
                  <a:lnTo>
                    <a:pt x="62281" y="124549"/>
                  </a:lnTo>
                  <a:lnTo>
                    <a:pt x="101382" y="126383"/>
                  </a:lnTo>
                  <a:lnTo>
                    <a:pt x="135714" y="118867"/>
                  </a:lnTo>
                  <a:lnTo>
                    <a:pt x="157413" y="108407"/>
                  </a:lnTo>
                  <a:lnTo>
                    <a:pt x="172517" y="92839"/>
                  </a:lnTo>
                  <a:lnTo>
                    <a:pt x="191745" y="54249"/>
                  </a:lnTo>
                  <a:lnTo>
                    <a:pt x="193235" y="33675"/>
                  </a:lnTo>
                  <a:lnTo>
                    <a:pt x="191994" y="23274"/>
                  </a:lnTo>
                  <a:lnTo>
                    <a:pt x="187658" y="15172"/>
                  </a:lnTo>
                  <a:lnTo>
                    <a:pt x="173481" y="3049"/>
                  </a:lnTo>
                  <a:lnTo>
                    <a:pt x="152362" y="0"/>
                  </a:lnTo>
                  <a:lnTo>
                    <a:pt x="106265" y="7575"/>
                  </a:lnTo>
                  <a:lnTo>
                    <a:pt x="79579" y="22573"/>
                  </a:lnTo>
                  <a:lnTo>
                    <a:pt x="67344" y="38314"/>
                  </a:lnTo>
                  <a:lnTo>
                    <a:pt x="49957" y="77014"/>
                  </a:lnTo>
                  <a:lnTo>
                    <a:pt x="48720" y="100724"/>
                  </a:lnTo>
                  <a:lnTo>
                    <a:pt x="60531" y="159476"/>
                  </a:lnTo>
                  <a:lnTo>
                    <a:pt x="71618" y="190543"/>
                  </a:lnTo>
                  <a:lnTo>
                    <a:pt x="82913" y="207334"/>
                  </a:lnTo>
                  <a:lnTo>
                    <a:pt x="98851" y="219475"/>
                  </a:lnTo>
                  <a:lnTo>
                    <a:pt x="137679" y="236802"/>
                  </a:lnTo>
                  <a:lnTo>
                    <a:pt x="191714" y="243599"/>
                  </a:lnTo>
                  <a:lnTo>
                    <a:pt x="210570" y="244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31626" y="5783072"/>
              <a:ext cx="222333" cy="239229"/>
            </a:xfrm>
            <a:custGeom>
              <a:avLst/>
              <a:gdLst/>
              <a:ahLst/>
              <a:cxnLst/>
              <a:rect l="0" t="0" r="0" b="0"/>
              <a:pathLst>
                <a:path w="222333" h="239229">
                  <a:moveTo>
                    <a:pt x="137327" y="18130"/>
                  </a:moveTo>
                  <a:lnTo>
                    <a:pt x="126149" y="6952"/>
                  </a:lnTo>
                  <a:lnTo>
                    <a:pt x="108182" y="1463"/>
                  </a:lnTo>
                  <a:lnTo>
                    <a:pt x="96840" y="0"/>
                  </a:lnTo>
                  <a:lnTo>
                    <a:pt x="58520" y="9119"/>
                  </a:lnTo>
                  <a:lnTo>
                    <a:pt x="28709" y="26638"/>
                  </a:lnTo>
                  <a:lnTo>
                    <a:pt x="5058" y="52236"/>
                  </a:lnTo>
                  <a:lnTo>
                    <a:pt x="1185" y="61925"/>
                  </a:lnTo>
                  <a:lnTo>
                    <a:pt x="0" y="82048"/>
                  </a:lnTo>
                  <a:lnTo>
                    <a:pt x="3662" y="89988"/>
                  </a:lnTo>
                  <a:lnTo>
                    <a:pt x="17089" y="101929"/>
                  </a:lnTo>
                  <a:lnTo>
                    <a:pt x="74692" y="126579"/>
                  </a:lnTo>
                  <a:lnTo>
                    <a:pt x="135202" y="144427"/>
                  </a:lnTo>
                  <a:lnTo>
                    <a:pt x="179021" y="164090"/>
                  </a:lnTo>
                  <a:lnTo>
                    <a:pt x="205313" y="183690"/>
                  </a:lnTo>
                  <a:lnTo>
                    <a:pt x="222332" y="209904"/>
                  </a:lnTo>
                  <a:lnTo>
                    <a:pt x="220903" y="217339"/>
                  </a:lnTo>
                  <a:lnTo>
                    <a:pt x="215271" y="223466"/>
                  </a:lnTo>
                  <a:lnTo>
                    <a:pt x="206837" y="228720"/>
                  </a:lnTo>
                  <a:lnTo>
                    <a:pt x="172610" y="236114"/>
                  </a:lnTo>
                  <a:lnTo>
                    <a:pt x="115397" y="238613"/>
                  </a:lnTo>
                  <a:lnTo>
                    <a:pt x="84684" y="239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94922" y="584331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42114"/>
                  </a:moveTo>
                  <a:lnTo>
                    <a:pt x="115428" y="27460"/>
                  </a:lnTo>
                  <a:lnTo>
                    <a:pt x="64048" y="13916"/>
                  </a:lnTo>
                  <a:lnTo>
                    <a:pt x="14384" y="30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877879" y="2586263"/>
            <a:ext cx="157928" cy="5591"/>
          </a:xfrm>
          <a:custGeom>
            <a:avLst/>
            <a:gdLst/>
            <a:ahLst/>
            <a:cxnLst/>
            <a:rect l="0" t="0" r="0" b="0"/>
            <a:pathLst>
              <a:path w="157928" h="5591">
                <a:moveTo>
                  <a:pt x="157927" y="5590"/>
                </a:moveTo>
                <a:lnTo>
                  <a:pt x="141160" y="0"/>
                </a:lnTo>
                <a:lnTo>
                  <a:pt x="80006" y="3272"/>
                </a:lnTo>
                <a:lnTo>
                  <a:pt x="22866" y="5132"/>
                </a:lnTo>
                <a:lnTo>
                  <a:pt x="0" y="559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1000207" y="1568746"/>
            <a:ext cx="168457" cy="31586"/>
          </a:xfrm>
          <a:custGeom>
            <a:avLst/>
            <a:gdLst/>
            <a:ahLst/>
            <a:cxnLst/>
            <a:rect l="0" t="0" r="0" b="0"/>
            <a:pathLst>
              <a:path w="168457" h="31586">
                <a:moveTo>
                  <a:pt x="168456" y="31585"/>
                </a:moveTo>
                <a:lnTo>
                  <a:pt x="157277" y="20407"/>
                </a:lnTo>
                <a:lnTo>
                  <a:pt x="122380" y="7866"/>
                </a:lnTo>
                <a:lnTo>
                  <a:pt x="59355" y="155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2694926" y="2120900"/>
            <a:ext cx="1280390" cy="768581"/>
            <a:chOff x="2694926" y="2120900"/>
            <a:chExt cx="1280390" cy="768581"/>
          </a:xfrm>
        </p:grpSpPr>
        <p:sp>
          <p:nvSpPr>
            <p:cNvPr id="93" name="Freeform 92"/>
            <p:cNvSpPr/>
            <p:nvPr/>
          </p:nvSpPr>
          <p:spPr>
            <a:xfrm>
              <a:off x="2694926" y="2120900"/>
              <a:ext cx="209953" cy="768581"/>
            </a:xfrm>
            <a:custGeom>
              <a:avLst/>
              <a:gdLst/>
              <a:ahLst/>
              <a:cxnLst/>
              <a:rect l="0" t="0" r="0" b="0"/>
              <a:pathLst>
                <a:path w="209953" h="768581">
                  <a:moveTo>
                    <a:pt x="209952" y="0"/>
                  </a:moveTo>
                  <a:lnTo>
                    <a:pt x="185906" y="9575"/>
                  </a:lnTo>
                  <a:lnTo>
                    <a:pt x="124830" y="64450"/>
                  </a:lnTo>
                  <a:lnTo>
                    <a:pt x="106609" y="84796"/>
                  </a:lnTo>
                  <a:lnTo>
                    <a:pt x="70102" y="142534"/>
                  </a:lnTo>
                  <a:lnTo>
                    <a:pt x="42952" y="199401"/>
                  </a:lnTo>
                  <a:lnTo>
                    <a:pt x="24140" y="252599"/>
                  </a:lnTo>
                  <a:lnTo>
                    <a:pt x="6426" y="305315"/>
                  </a:lnTo>
                  <a:lnTo>
                    <a:pt x="1469" y="353676"/>
                  </a:lnTo>
                  <a:lnTo>
                    <a:pt x="0" y="412459"/>
                  </a:lnTo>
                  <a:lnTo>
                    <a:pt x="5154" y="474329"/>
                  </a:lnTo>
                  <a:lnTo>
                    <a:pt x="17377" y="532902"/>
                  </a:lnTo>
                  <a:lnTo>
                    <a:pt x="34536" y="589062"/>
                  </a:lnTo>
                  <a:lnTo>
                    <a:pt x="58271" y="645287"/>
                  </a:lnTo>
                  <a:lnTo>
                    <a:pt x="95373" y="698992"/>
                  </a:lnTo>
                  <a:lnTo>
                    <a:pt x="129261" y="743916"/>
                  </a:lnTo>
                  <a:lnTo>
                    <a:pt x="156018" y="760752"/>
                  </a:lnTo>
                  <a:lnTo>
                    <a:pt x="178367" y="768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88762" y="2216956"/>
              <a:ext cx="258273" cy="556711"/>
            </a:xfrm>
            <a:custGeom>
              <a:avLst/>
              <a:gdLst/>
              <a:ahLst/>
              <a:cxnLst/>
              <a:rect l="0" t="0" r="0" b="0"/>
              <a:pathLst>
                <a:path w="258273" h="556711">
                  <a:moveTo>
                    <a:pt x="16116" y="546182"/>
                  </a:moveTo>
                  <a:lnTo>
                    <a:pt x="7783" y="494132"/>
                  </a:lnTo>
                  <a:lnTo>
                    <a:pt x="6238" y="444192"/>
                  </a:lnTo>
                  <a:lnTo>
                    <a:pt x="5780" y="390401"/>
                  </a:lnTo>
                  <a:lnTo>
                    <a:pt x="5645" y="331958"/>
                  </a:lnTo>
                  <a:lnTo>
                    <a:pt x="5604" y="275648"/>
                  </a:lnTo>
                  <a:lnTo>
                    <a:pt x="5595" y="231752"/>
                  </a:lnTo>
                  <a:lnTo>
                    <a:pt x="4420" y="169918"/>
                  </a:lnTo>
                  <a:lnTo>
                    <a:pt x="0" y="136408"/>
                  </a:lnTo>
                  <a:lnTo>
                    <a:pt x="692" y="130280"/>
                  </a:lnTo>
                  <a:lnTo>
                    <a:pt x="3494" y="130873"/>
                  </a:lnTo>
                  <a:lnTo>
                    <a:pt x="7701" y="135949"/>
                  </a:lnTo>
                  <a:lnTo>
                    <a:pt x="26461" y="195787"/>
                  </a:lnTo>
                  <a:lnTo>
                    <a:pt x="46235" y="251450"/>
                  </a:lnTo>
                  <a:lnTo>
                    <a:pt x="72672" y="309196"/>
                  </a:lnTo>
                  <a:lnTo>
                    <a:pt x="86485" y="333230"/>
                  </a:lnTo>
                  <a:lnTo>
                    <a:pt x="95784" y="339873"/>
                  </a:lnTo>
                  <a:lnTo>
                    <a:pt x="118594" y="344135"/>
                  </a:lnTo>
                  <a:lnTo>
                    <a:pt x="128889" y="338954"/>
                  </a:lnTo>
                  <a:lnTo>
                    <a:pt x="146566" y="317600"/>
                  </a:lnTo>
                  <a:lnTo>
                    <a:pt x="168572" y="256232"/>
                  </a:lnTo>
                  <a:lnTo>
                    <a:pt x="180481" y="203947"/>
                  </a:lnTo>
                  <a:lnTo>
                    <a:pt x="190249" y="144522"/>
                  </a:lnTo>
                  <a:lnTo>
                    <a:pt x="193663" y="84800"/>
                  </a:lnTo>
                  <a:lnTo>
                    <a:pt x="194817" y="21513"/>
                  </a:lnTo>
                  <a:lnTo>
                    <a:pt x="196144" y="650"/>
                  </a:lnTo>
                  <a:lnTo>
                    <a:pt x="198136" y="0"/>
                  </a:lnTo>
                  <a:lnTo>
                    <a:pt x="200634" y="3076"/>
                  </a:lnTo>
                  <a:lnTo>
                    <a:pt x="210780" y="61716"/>
                  </a:lnTo>
                  <a:lnTo>
                    <a:pt x="214564" y="115767"/>
                  </a:lnTo>
                  <a:lnTo>
                    <a:pt x="215685" y="166878"/>
                  </a:lnTo>
                  <a:lnTo>
                    <a:pt x="223300" y="226069"/>
                  </a:lnTo>
                  <a:lnTo>
                    <a:pt x="226017" y="282822"/>
                  </a:lnTo>
                  <a:lnTo>
                    <a:pt x="232143" y="339092"/>
                  </a:lnTo>
                  <a:lnTo>
                    <a:pt x="237383" y="394098"/>
                  </a:lnTo>
                  <a:lnTo>
                    <a:pt x="245350" y="446211"/>
                  </a:lnTo>
                  <a:lnTo>
                    <a:pt x="252859" y="506547"/>
                  </a:lnTo>
                  <a:lnTo>
                    <a:pt x="258272" y="556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34026" y="2547520"/>
              <a:ext cx="176221" cy="219155"/>
            </a:xfrm>
            <a:custGeom>
              <a:avLst/>
              <a:gdLst/>
              <a:ahLst/>
              <a:cxnLst/>
              <a:rect l="0" t="0" r="0" b="0"/>
              <a:pathLst>
                <a:path w="176221" h="219155">
                  <a:moveTo>
                    <a:pt x="113049" y="99805"/>
                  </a:moveTo>
                  <a:lnTo>
                    <a:pt x="118638" y="83037"/>
                  </a:lnTo>
                  <a:lnTo>
                    <a:pt x="116524" y="44664"/>
                  </a:lnTo>
                  <a:lnTo>
                    <a:pt x="108354" y="22265"/>
                  </a:lnTo>
                  <a:lnTo>
                    <a:pt x="102900" y="13016"/>
                  </a:lnTo>
                  <a:lnTo>
                    <a:pt x="94585" y="6851"/>
                  </a:lnTo>
                  <a:lnTo>
                    <a:pt x="72867" y="0"/>
                  </a:lnTo>
                  <a:lnTo>
                    <a:pt x="62865" y="513"/>
                  </a:lnTo>
                  <a:lnTo>
                    <a:pt x="45511" y="7322"/>
                  </a:lnTo>
                  <a:lnTo>
                    <a:pt x="22588" y="29898"/>
                  </a:lnTo>
                  <a:lnTo>
                    <a:pt x="6567" y="64404"/>
                  </a:lnTo>
                  <a:lnTo>
                    <a:pt x="0" y="115442"/>
                  </a:lnTo>
                  <a:lnTo>
                    <a:pt x="3644" y="169428"/>
                  </a:lnTo>
                  <a:lnTo>
                    <a:pt x="12132" y="211291"/>
                  </a:lnTo>
                  <a:lnTo>
                    <a:pt x="17695" y="217412"/>
                  </a:lnTo>
                  <a:lnTo>
                    <a:pt x="24913" y="219154"/>
                  </a:lnTo>
                  <a:lnTo>
                    <a:pt x="33235" y="217975"/>
                  </a:lnTo>
                  <a:lnTo>
                    <a:pt x="41122" y="212510"/>
                  </a:lnTo>
                  <a:lnTo>
                    <a:pt x="56125" y="193960"/>
                  </a:lnTo>
                  <a:lnTo>
                    <a:pt x="76415" y="143923"/>
                  </a:lnTo>
                  <a:lnTo>
                    <a:pt x="88568" y="85859"/>
                  </a:lnTo>
                  <a:lnTo>
                    <a:pt x="90470" y="64361"/>
                  </a:lnTo>
                  <a:lnTo>
                    <a:pt x="106475" y="124782"/>
                  </a:lnTo>
                  <a:lnTo>
                    <a:pt x="132070" y="181992"/>
                  </a:lnTo>
                  <a:lnTo>
                    <a:pt x="155339" y="204615"/>
                  </a:lnTo>
                  <a:lnTo>
                    <a:pt x="176220" y="2156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56822" y="2573625"/>
              <a:ext cx="27124" cy="210571"/>
            </a:xfrm>
            <a:custGeom>
              <a:avLst/>
              <a:gdLst/>
              <a:ahLst/>
              <a:cxnLst/>
              <a:rect l="0" t="0" r="0" b="0"/>
              <a:pathLst>
                <a:path w="27124" h="210571">
                  <a:moveTo>
                    <a:pt x="6066" y="0"/>
                  </a:moveTo>
                  <a:lnTo>
                    <a:pt x="0" y="33622"/>
                  </a:lnTo>
                  <a:lnTo>
                    <a:pt x="7641" y="85323"/>
                  </a:lnTo>
                  <a:lnTo>
                    <a:pt x="14826" y="140596"/>
                  </a:lnTo>
                  <a:lnTo>
                    <a:pt x="24695" y="192906"/>
                  </a:lnTo>
                  <a:lnTo>
                    <a:pt x="2712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41831" y="24683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526059" y="2475882"/>
              <a:ext cx="336913" cy="282118"/>
            </a:xfrm>
            <a:custGeom>
              <a:avLst/>
              <a:gdLst/>
              <a:ahLst/>
              <a:cxnLst/>
              <a:rect l="0" t="0" r="0" b="0"/>
              <a:pathLst>
                <a:path w="336913" h="282118">
                  <a:moveTo>
                    <a:pt x="0" y="108271"/>
                  </a:moveTo>
                  <a:lnTo>
                    <a:pt x="11453" y="162416"/>
                  </a:lnTo>
                  <a:lnTo>
                    <a:pt x="24451" y="200353"/>
                  </a:lnTo>
                  <a:lnTo>
                    <a:pt x="48194" y="255318"/>
                  </a:lnTo>
                  <a:lnTo>
                    <a:pt x="55735" y="276571"/>
                  </a:lnTo>
                  <a:lnTo>
                    <a:pt x="55874" y="281302"/>
                  </a:lnTo>
                  <a:lnTo>
                    <a:pt x="53627" y="282117"/>
                  </a:lnTo>
                  <a:lnTo>
                    <a:pt x="49789" y="280321"/>
                  </a:lnTo>
                  <a:lnTo>
                    <a:pt x="42406" y="268966"/>
                  </a:lnTo>
                  <a:lnTo>
                    <a:pt x="28134" y="227491"/>
                  </a:lnTo>
                  <a:lnTo>
                    <a:pt x="21285" y="174238"/>
                  </a:lnTo>
                  <a:lnTo>
                    <a:pt x="13000" y="118659"/>
                  </a:lnTo>
                  <a:lnTo>
                    <a:pt x="14381" y="79764"/>
                  </a:lnTo>
                  <a:lnTo>
                    <a:pt x="16606" y="68209"/>
                  </a:lnTo>
                  <a:lnTo>
                    <a:pt x="22769" y="60506"/>
                  </a:lnTo>
                  <a:lnTo>
                    <a:pt x="42095" y="51948"/>
                  </a:lnTo>
                  <a:lnTo>
                    <a:pt x="63163" y="54383"/>
                  </a:lnTo>
                  <a:lnTo>
                    <a:pt x="83054" y="64434"/>
                  </a:lnTo>
                  <a:lnTo>
                    <a:pt x="122216" y="109431"/>
                  </a:lnTo>
                  <a:lnTo>
                    <a:pt x="150238" y="171544"/>
                  </a:lnTo>
                  <a:lnTo>
                    <a:pt x="161238" y="203058"/>
                  </a:lnTo>
                  <a:lnTo>
                    <a:pt x="163644" y="205388"/>
                  </a:lnTo>
                  <a:lnTo>
                    <a:pt x="165249" y="202261"/>
                  </a:lnTo>
                  <a:lnTo>
                    <a:pt x="169370" y="187479"/>
                  </a:lnTo>
                  <a:lnTo>
                    <a:pt x="179001" y="169211"/>
                  </a:lnTo>
                  <a:lnTo>
                    <a:pt x="203166" y="144785"/>
                  </a:lnTo>
                  <a:lnTo>
                    <a:pt x="253095" y="119911"/>
                  </a:lnTo>
                  <a:lnTo>
                    <a:pt x="294879" y="99392"/>
                  </a:lnTo>
                  <a:lnTo>
                    <a:pt x="320818" y="79644"/>
                  </a:lnTo>
                  <a:lnTo>
                    <a:pt x="329759" y="59674"/>
                  </a:lnTo>
                  <a:lnTo>
                    <a:pt x="332143" y="47797"/>
                  </a:lnTo>
                  <a:lnTo>
                    <a:pt x="331393" y="37539"/>
                  </a:lnTo>
                  <a:lnTo>
                    <a:pt x="324321" y="19903"/>
                  </a:lnTo>
                  <a:lnTo>
                    <a:pt x="307139" y="7385"/>
                  </a:lnTo>
                  <a:lnTo>
                    <a:pt x="296006" y="2410"/>
                  </a:lnTo>
                  <a:lnTo>
                    <a:pt x="271158" y="0"/>
                  </a:lnTo>
                  <a:lnTo>
                    <a:pt x="257981" y="996"/>
                  </a:lnTo>
                  <a:lnTo>
                    <a:pt x="237101" y="11460"/>
                  </a:lnTo>
                  <a:lnTo>
                    <a:pt x="197253" y="56745"/>
                  </a:lnTo>
                  <a:lnTo>
                    <a:pt x="182815" y="77182"/>
                  </a:lnTo>
                  <a:lnTo>
                    <a:pt x="172710" y="119597"/>
                  </a:lnTo>
                  <a:lnTo>
                    <a:pt x="176586" y="146060"/>
                  </a:lnTo>
                  <a:lnTo>
                    <a:pt x="198138" y="191645"/>
                  </a:lnTo>
                  <a:lnTo>
                    <a:pt x="223654" y="218243"/>
                  </a:lnTo>
                  <a:lnTo>
                    <a:pt x="253441" y="235352"/>
                  </a:lnTo>
                  <a:lnTo>
                    <a:pt x="310640" y="243853"/>
                  </a:lnTo>
                  <a:lnTo>
                    <a:pt x="336912" y="2451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31386" y="2236713"/>
              <a:ext cx="143930" cy="558011"/>
            </a:xfrm>
            <a:custGeom>
              <a:avLst/>
              <a:gdLst/>
              <a:ahLst/>
              <a:cxnLst/>
              <a:rect l="0" t="0" r="0" b="0"/>
              <a:pathLst>
                <a:path w="143930" h="558011">
                  <a:moveTo>
                    <a:pt x="0" y="0"/>
                  </a:moveTo>
                  <a:lnTo>
                    <a:pt x="5589" y="16768"/>
                  </a:lnTo>
                  <a:lnTo>
                    <a:pt x="54057" y="79837"/>
                  </a:lnTo>
                  <a:lnTo>
                    <a:pt x="93866" y="142285"/>
                  </a:lnTo>
                  <a:lnTo>
                    <a:pt x="116849" y="192417"/>
                  </a:lnTo>
                  <a:lnTo>
                    <a:pt x="135688" y="248752"/>
                  </a:lnTo>
                  <a:lnTo>
                    <a:pt x="143929" y="289344"/>
                  </a:lnTo>
                  <a:lnTo>
                    <a:pt x="143251" y="338415"/>
                  </a:lnTo>
                  <a:lnTo>
                    <a:pt x="135641" y="390000"/>
                  </a:lnTo>
                  <a:lnTo>
                    <a:pt x="122858" y="442329"/>
                  </a:lnTo>
                  <a:lnTo>
                    <a:pt x="104253" y="491759"/>
                  </a:lnTo>
                  <a:lnTo>
                    <a:pt x="87041" y="529802"/>
                  </a:lnTo>
                  <a:lnTo>
                    <a:pt x="73699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589957" y="105284"/>
            <a:ext cx="1831105" cy="642240"/>
            <a:chOff x="2589957" y="105284"/>
            <a:chExt cx="1831105" cy="642240"/>
          </a:xfrm>
        </p:grpSpPr>
        <p:sp>
          <p:nvSpPr>
            <p:cNvPr id="2" name="Freeform 1"/>
            <p:cNvSpPr/>
            <p:nvPr/>
          </p:nvSpPr>
          <p:spPr>
            <a:xfrm>
              <a:off x="2811335" y="105284"/>
              <a:ext cx="31360" cy="431670"/>
            </a:xfrm>
            <a:custGeom>
              <a:avLst/>
              <a:gdLst/>
              <a:ahLst/>
              <a:cxnLst/>
              <a:rect l="0" t="0" r="0" b="0"/>
              <a:pathLst>
                <a:path w="31360" h="431670">
                  <a:moveTo>
                    <a:pt x="31359" y="0"/>
                  </a:moveTo>
                  <a:lnTo>
                    <a:pt x="20181" y="16768"/>
                  </a:lnTo>
                  <a:lnTo>
                    <a:pt x="8483" y="78565"/>
                  </a:lnTo>
                  <a:lnTo>
                    <a:pt x="2354" y="130904"/>
                  </a:lnTo>
                  <a:lnTo>
                    <a:pt x="538" y="190865"/>
                  </a:lnTo>
                  <a:lnTo>
                    <a:pt x="0" y="253085"/>
                  </a:lnTo>
                  <a:lnTo>
                    <a:pt x="2960" y="306615"/>
                  </a:lnTo>
                  <a:lnTo>
                    <a:pt x="8852" y="367323"/>
                  </a:lnTo>
                  <a:lnTo>
                    <a:pt x="9657" y="394882"/>
                  </a:lnTo>
                  <a:lnTo>
                    <a:pt x="10302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89957" y="136870"/>
              <a:ext cx="242209" cy="240988"/>
            </a:xfrm>
            <a:custGeom>
              <a:avLst/>
              <a:gdLst/>
              <a:ahLst/>
              <a:cxnLst/>
              <a:rect l="0" t="0" r="0" b="0"/>
              <a:pathLst>
                <a:path w="242209" h="240988">
                  <a:moveTo>
                    <a:pt x="242208" y="105285"/>
                  </a:moveTo>
                  <a:lnTo>
                    <a:pt x="188334" y="141202"/>
                  </a:lnTo>
                  <a:lnTo>
                    <a:pt x="126287" y="182566"/>
                  </a:lnTo>
                  <a:lnTo>
                    <a:pt x="68149" y="217598"/>
                  </a:lnTo>
                  <a:lnTo>
                    <a:pt x="33098" y="238649"/>
                  </a:lnTo>
                  <a:lnTo>
                    <a:pt x="23253" y="240987"/>
                  </a:lnTo>
                  <a:lnTo>
                    <a:pt x="14349" y="240207"/>
                  </a:lnTo>
                  <a:lnTo>
                    <a:pt x="6075" y="237347"/>
                  </a:lnTo>
                  <a:lnTo>
                    <a:pt x="1728" y="231931"/>
                  </a:lnTo>
                  <a:lnTo>
                    <a:pt x="0" y="224810"/>
                  </a:lnTo>
                  <a:lnTo>
                    <a:pt x="17" y="216554"/>
                  </a:lnTo>
                  <a:lnTo>
                    <a:pt x="11221" y="188166"/>
                  </a:lnTo>
                  <a:lnTo>
                    <a:pt x="49550" y="126224"/>
                  </a:lnTo>
                  <a:lnTo>
                    <a:pt x="84329" y="65351"/>
                  </a:lnTo>
                  <a:lnTo>
                    <a:pt x="111827" y="9550"/>
                  </a:lnTo>
                  <a:lnTo>
                    <a:pt x="1158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82533" y="350216"/>
              <a:ext cx="230558" cy="176209"/>
            </a:xfrm>
            <a:custGeom>
              <a:avLst/>
              <a:gdLst/>
              <a:ahLst/>
              <a:cxnLst/>
              <a:rect l="0" t="0" r="0" b="0"/>
              <a:pathLst>
                <a:path w="230558" h="176209">
                  <a:moveTo>
                    <a:pt x="18130" y="49866"/>
                  </a:moveTo>
                  <a:lnTo>
                    <a:pt x="6951" y="66634"/>
                  </a:lnTo>
                  <a:lnTo>
                    <a:pt x="0" y="99418"/>
                  </a:lnTo>
                  <a:lnTo>
                    <a:pt x="5792" y="157864"/>
                  </a:lnTo>
                  <a:lnTo>
                    <a:pt x="6797" y="175074"/>
                  </a:lnTo>
                  <a:lnTo>
                    <a:pt x="7531" y="123895"/>
                  </a:lnTo>
                  <a:lnTo>
                    <a:pt x="10707" y="70295"/>
                  </a:lnTo>
                  <a:lnTo>
                    <a:pt x="22253" y="20237"/>
                  </a:lnTo>
                  <a:lnTo>
                    <a:pt x="27897" y="13735"/>
                  </a:lnTo>
                  <a:lnTo>
                    <a:pt x="35170" y="10571"/>
                  </a:lnTo>
                  <a:lnTo>
                    <a:pt x="43528" y="9632"/>
                  </a:lnTo>
                  <a:lnTo>
                    <a:pt x="59054" y="14827"/>
                  </a:lnTo>
                  <a:lnTo>
                    <a:pt x="66470" y="19488"/>
                  </a:lnTo>
                  <a:lnTo>
                    <a:pt x="77829" y="34025"/>
                  </a:lnTo>
                  <a:lnTo>
                    <a:pt x="94653" y="71954"/>
                  </a:lnTo>
                  <a:lnTo>
                    <a:pt x="100836" y="111118"/>
                  </a:lnTo>
                  <a:lnTo>
                    <a:pt x="110630" y="52375"/>
                  </a:lnTo>
                  <a:lnTo>
                    <a:pt x="116952" y="29924"/>
                  </a:lnTo>
                  <a:lnTo>
                    <a:pt x="129902" y="11367"/>
                  </a:lnTo>
                  <a:lnTo>
                    <a:pt x="138268" y="3143"/>
                  </a:lnTo>
                  <a:lnTo>
                    <a:pt x="146185" y="0"/>
                  </a:lnTo>
                  <a:lnTo>
                    <a:pt x="153803" y="245"/>
                  </a:lnTo>
                  <a:lnTo>
                    <a:pt x="168506" y="6755"/>
                  </a:lnTo>
                  <a:lnTo>
                    <a:pt x="182840" y="17448"/>
                  </a:lnTo>
                  <a:lnTo>
                    <a:pt x="216104" y="71775"/>
                  </a:lnTo>
                  <a:lnTo>
                    <a:pt x="230557" y="113940"/>
                  </a:lnTo>
                  <a:lnTo>
                    <a:pt x="228700" y="1762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88066" y="339360"/>
              <a:ext cx="165323" cy="197594"/>
            </a:xfrm>
            <a:custGeom>
              <a:avLst/>
              <a:gdLst/>
              <a:ahLst/>
              <a:cxnLst/>
              <a:rect l="0" t="0" r="0" b="0"/>
              <a:pathLst>
                <a:path w="165323" h="197594">
                  <a:moveTo>
                    <a:pt x="112680" y="102836"/>
                  </a:moveTo>
                  <a:lnTo>
                    <a:pt x="118269" y="86069"/>
                  </a:lnTo>
                  <a:lnTo>
                    <a:pt x="117894" y="68478"/>
                  </a:lnTo>
                  <a:lnTo>
                    <a:pt x="112658" y="48962"/>
                  </a:lnTo>
                  <a:lnTo>
                    <a:pt x="90232" y="10956"/>
                  </a:lnTo>
                  <a:lnTo>
                    <a:pt x="83677" y="2978"/>
                  </a:lnTo>
                  <a:lnTo>
                    <a:pt x="74627" y="0"/>
                  </a:lnTo>
                  <a:lnTo>
                    <a:pt x="52093" y="2929"/>
                  </a:lnTo>
                  <a:lnTo>
                    <a:pt x="32720" y="18269"/>
                  </a:lnTo>
                  <a:lnTo>
                    <a:pt x="11779" y="50093"/>
                  </a:lnTo>
                  <a:lnTo>
                    <a:pt x="3494" y="73546"/>
                  </a:lnTo>
                  <a:lnTo>
                    <a:pt x="0" y="118464"/>
                  </a:lnTo>
                  <a:lnTo>
                    <a:pt x="7024" y="159589"/>
                  </a:lnTo>
                  <a:lnTo>
                    <a:pt x="17368" y="179143"/>
                  </a:lnTo>
                  <a:lnTo>
                    <a:pt x="24572" y="184123"/>
                  </a:lnTo>
                  <a:lnTo>
                    <a:pt x="41935" y="186537"/>
                  </a:lnTo>
                  <a:lnTo>
                    <a:pt x="58231" y="180591"/>
                  </a:lnTo>
                  <a:lnTo>
                    <a:pt x="65852" y="175730"/>
                  </a:lnTo>
                  <a:lnTo>
                    <a:pt x="77440" y="160970"/>
                  </a:lnTo>
                  <a:lnTo>
                    <a:pt x="94410" y="122898"/>
                  </a:lnTo>
                  <a:lnTo>
                    <a:pt x="99858" y="86424"/>
                  </a:lnTo>
                  <a:lnTo>
                    <a:pt x="99453" y="81366"/>
                  </a:lnTo>
                  <a:lnTo>
                    <a:pt x="98012" y="81504"/>
                  </a:lnTo>
                  <a:lnTo>
                    <a:pt x="95883" y="85105"/>
                  </a:lnTo>
                  <a:lnTo>
                    <a:pt x="96636" y="98465"/>
                  </a:lnTo>
                  <a:lnTo>
                    <a:pt x="113120" y="156020"/>
                  </a:lnTo>
                  <a:lnTo>
                    <a:pt x="116482" y="166368"/>
                  </a:lnTo>
                  <a:lnTo>
                    <a:pt x="129578" y="180985"/>
                  </a:lnTo>
                  <a:lnTo>
                    <a:pt x="150442" y="192672"/>
                  </a:lnTo>
                  <a:lnTo>
                    <a:pt x="165322" y="197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84974" y="431668"/>
              <a:ext cx="102264" cy="315856"/>
            </a:xfrm>
            <a:custGeom>
              <a:avLst/>
              <a:gdLst/>
              <a:ahLst/>
              <a:cxnLst/>
              <a:rect l="0" t="0" r="0" b="0"/>
              <a:pathLst>
                <a:path w="102264" h="315856">
                  <a:moveTo>
                    <a:pt x="84228" y="0"/>
                  </a:moveTo>
                  <a:lnTo>
                    <a:pt x="76992" y="27556"/>
                  </a:lnTo>
                  <a:lnTo>
                    <a:pt x="77469" y="83779"/>
                  </a:lnTo>
                  <a:lnTo>
                    <a:pt x="91743" y="147123"/>
                  </a:lnTo>
                  <a:lnTo>
                    <a:pt x="102263" y="200680"/>
                  </a:lnTo>
                  <a:lnTo>
                    <a:pt x="101270" y="239225"/>
                  </a:lnTo>
                  <a:lnTo>
                    <a:pt x="99099" y="250730"/>
                  </a:lnTo>
                  <a:lnTo>
                    <a:pt x="87327" y="269753"/>
                  </a:lnTo>
                  <a:lnTo>
                    <a:pt x="69228" y="284837"/>
                  </a:lnTo>
                  <a:lnTo>
                    <a:pt x="25720" y="30405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58673" y="336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81987" y="407838"/>
              <a:ext cx="135031" cy="135307"/>
            </a:xfrm>
            <a:custGeom>
              <a:avLst/>
              <a:gdLst/>
              <a:ahLst/>
              <a:cxnLst/>
              <a:rect l="0" t="0" r="0" b="0"/>
              <a:pathLst>
                <a:path w="135031" h="135307">
                  <a:moveTo>
                    <a:pt x="87256" y="13301"/>
                  </a:moveTo>
                  <a:lnTo>
                    <a:pt x="76078" y="2123"/>
                  </a:lnTo>
                  <a:lnTo>
                    <a:pt x="68105" y="0"/>
                  </a:lnTo>
                  <a:lnTo>
                    <a:pt x="46769" y="761"/>
                  </a:lnTo>
                  <a:lnTo>
                    <a:pt x="27928" y="8118"/>
                  </a:lnTo>
                  <a:lnTo>
                    <a:pt x="19628" y="13355"/>
                  </a:lnTo>
                  <a:lnTo>
                    <a:pt x="7286" y="28533"/>
                  </a:lnTo>
                  <a:lnTo>
                    <a:pt x="2357" y="37494"/>
                  </a:lnTo>
                  <a:lnTo>
                    <a:pt x="0" y="56809"/>
                  </a:lnTo>
                  <a:lnTo>
                    <a:pt x="8019" y="97805"/>
                  </a:lnTo>
                  <a:lnTo>
                    <a:pt x="20455" y="115589"/>
                  </a:lnTo>
                  <a:lnTo>
                    <a:pt x="28684" y="123607"/>
                  </a:lnTo>
                  <a:lnTo>
                    <a:pt x="50305" y="132516"/>
                  </a:lnTo>
                  <a:lnTo>
                    <a:pt x="74343" y="135306"/>
                  </a:lnTo>
                  <a:lnTo>
                    <a:pt x="96725" y="132646"/>
                  </a:lnTo>
                  <a:lnTo>
                    <a:pt x="115251" y="121326"/>
                  </a:lnTo>
                  <a:lnTo>
                    <a:pt x="123467" y="113394"/>
                  </a:lnTo>
                  <a:lnTo>
                    <a:pt x="132596" y="92102"/>
                  </a:lnTo>
                  <a:lnTo>
                    <a:pt x="135030" y="79873"/>
                  </a:lnTo>
                  <a:lnTo>
                    <a:pt x="131496" y="56927"/>
                  </a:lnTo>
                  <a:lnTo>
                    <a:pt x="116352" y="27397"/>
                  </a:lnTo>
                  <a:lnTo>
                    <a:pt x="97785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70114" y="347440"/>
              <a:ext cx="151814" cy="204347"/>
            </a:xfrm>
            <a:custGeom>
              <a:avLst/>
              <a:gdLst/>
              <a:ahLst/>
              <a:cxnLst/>
              <a:rect l="0" t="0" r="0" b="0"/>
              <a:pathLst>
                <a:path w="151814" h="204347">
                  <a:moveTo>
                    <a:pt x="4414" y="94756"/>
                  </a:moveTo>
                  <a:lnTo>
                    <a:pt x="23542" y="154697"/>
                  </a:lnTo>
                  <a:lnTo>
                    <a:pt x="50268" y="204346"/>
                  </a:lnTo>
                  <a:lnTo>
                    <a:pt x="48970" y="198445"/>
                  </a:lnTo>
                  <a:lnTo>
                    <a:pt x="32277" y="156331"/>
                  </a:lnTo>
                  <a:lnTo>
                    <a:pt x="5012" y="94616"/>
                  </a:lnTo>
                  <a:lnTo>
                    <a:pt x="0" y="73637"/>
                  </a:lnTo>
                  <a:lnTo>
                    <a:pt x="1673" y="52615"/>
                  </a:lnTo>
                  <a:lnTo>
                    <a:pt x="6096" y="44435"/>
                  </a:lnTo>
                  <a:lnTo>
                    <a:pt x="20370" y="32227"/>
                  </a:lnTo>
                  <a:lnTo>
                    <a:pt x="48136" y="18777"/>
                  </a:lnTo>
                  <a:lnTo>
                    <a:pt x="107716" y="8495"/>
                  </a:lnTo>
                  <a:lnTo>
                    <a:pt x="151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26880" y="592122"/>
              <a:ext cx="1694182" cy="102759"/>
            </a:xfrm>
            <a:custGeom>
              <a:avLst/>
              <a:gdLst/>
              <a:ahLst/>
              <a:cxnLst/>
              <a:rect l="0" t="0" r="0" b="0"/>
              <a:pathLst>
                <a:path w="1694182" h="102759">
                  <a:moveTo>
                    <a:pt x="1694181" y="22507"/>
                  </a:moveTo>
                  <a:lnTo>
                    <a:pt x="1684486" y="20907"/>
                  </a:lnTo>
                  <a:lnTo>
                    <a:pt x="1622997" y="4343"/>
                  </a:lnTo>
                  <a:lnTo>
                    <a:pt x="1563951" y="0"/>
                  </a:lnTo>
                  <a:lnTo>
                    <a:pt x="1502895" y="9194"/>
                  </a:lnTo>
                  <a:lnTo>
                    <a:pt x="1440445" y="22275"/>
                  </a:lnTo>
                  <a:lnTo>
                    <a:pt x="1391651" y="27049"/>
                  </a:lnTo>
                  <a:lnTo>
                    <a:pt x="1331167" y="28662"/>
                  </a:lnTo>
                  <a:lnTo>
                    <a:pt x="1271039" y="25861"/>
                  </a:lnTo>
                  <a:lnTo>
                    <a:pt x="1208773" y="19978"/>
                  </a:lnTo>
                  <a:lnTo>
                    <a:pt x="1160011" y="18959"/>
                  </a:lnTo>
                  <a:lnTo>
                    <a:pt x="1099537" y="27021"/>
                  </a:lnTo>
                  <a:lnTo>
                    <a:pt x="1045651" y="39878"/>
                  </a:lnTo>
                  <a:lnTo>
                    <a:pt x="995276" y="53683"/>
                  </a:lnTo>
                  <a:lnTo>
                    <a:pt x="933030" y="66505"/>
                  </a:lnTo>
                  <a:lnTo>
                    <a:pt x="874461" y="67131"/>
                  </a:lnTo>
                  <a:lnTo>
                    <a:pt x="817831" y="56337"/>
                  </a:lnTo>
                  <a:lnTo>
                    <a:pt x="760415" y="42939"/>
                  </a:lnTo>
                  <a:lnTo>
                    <a:pt x="713389" y="34861"/>
                  </a:lnTo>
                  <a:lnTo>
                    <a:pt x="675019" y="40007"/>
                  </a:lnTo>
                  <a:lnTo>
                    <a:pt x="612428" y="63054"/>
                  </a:lnTo>
                  <a:lnTo>
                    <a:pt x="561654" y="75635"/>
                  </a:lnTo>
                  <a:lnTo>
                    <a:pt x="516617" y="69281"/>
                  </a:lnTo>
                  <a:lnTo>
                    <a:pt x="462747" y="62350"/>
                  </a:lnTo>
                  <a:lnTo>
                    <a:pt x="412931" y="61150"/>
                  </a:lnTo>
                  <a:lnTo>
                    <a:pt x="360507" y="69150"/>
                  </a:lnTo>
                  <a:lnTo>
                    <a:pt x="305661" y="85407"/>
                  </a:lnTo>
                  <a:lnTo>
                    <a:pt x="254873" y="90882"/>
                  </a:lnTo>
                  <a:lnTo>
                    <a:pt x="199781" y="91964"/>
                  </a:lnTo>
                  <a:lnTo>
                    <a:pt x="143838" y="92177"/>
                  </a:lnTo>
                  <a:lnTo>
                    <a:pt x="82026" y="100556"/>
                  </a:lnTo>
                  <a:lnTo>
                    <a:pt x="27641" y="102323"/>
                  </a:lnTo>
                  <a:lnTo>
                    <a:pt x="0" y="1027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27070" y="1360884"/>
            <a:ext cx="2447169" cy="565832"/>
            <a:chOff x="227070" y="1360884"/>
            <a:chExt cx="2447169" cy="565832"/>
          </a:xfrm>
        </p:grpSpPr>
        <p:sp>
          <p:nvSpPr>
            <p:cNvPr id="12" name="Freeform 11"/>
            <p:cNvSpPr/>
            <p:nvPr/>
          </p:nvSpPr>
          <p:spPr>
            <a:xfrm>
              <a:off x="392847" y="1526632"/>
              <a:ext cx="17765" cy="231628"/>
            </a:xfrm>
            <a:custGeom>
              <a:avLst/>
              <a:gdLst/>
              <a:ahLst/>
              <a:cxnLst/>
              <a:rect l="0" t="0" r="0" b="0"/>
              <a:pathLst>
                <a:path w="17765" h="231628">
                  <a:moveTo>
                    <a:pt x="7235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11490" y="140291"/>
                  </a:lnTo>
                  <a:lnTo>
                    <a:pt x="16525" y="194174"/>
                  </a:lnTo>
                  <a:lnTo>
                    <a:pt x="1776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7070" y="1379233"/>
              <a:ext cx="443873" cy="481621"/>
            </a:xfrm>
            <a:custGeom>
              <a:avLst/>
              <a:gdLst/>
              <a:ahLst/>
              <a:cxnLst/>
              <a:rect l="0" t="0" r="0" b="0"/>
              <a:pathLst>
                <a:path w="443873" h="481621">
                  <a:moveTo>
                    <a:pt x="257240" y="10528"/>
                  </a:moveTo>
                  <a:lnTo>
                    <a:pt x="198624" y="10528"/>
                  </a:lnTo>
                  <a:lnTo>
                    <a:pt x="142027" y="30314"/>
                  </a:lnTo>
                  <a:lnTo>
                    <a:pt x="121806" y="39209"/>
                  </a:lnTo>
                  <a:lnTo>
                    <a:pt x="82417" y="70732"/>
                  </a:lnTo>
                  <a:lnTo>
                    <a:pt x="39709" y="127005"/>
                  </a:lnTo>
                  <a:lnTo>
                    <a:pt x="16017" y="182191"/>
                  </a:lnTo>
                  <a:lnTo>
                    <a:pt x="0" y="243531"/>
                  </a:lnTo>
                  <a:lnTo>
                    <a:pt x="6429" y="306984"/>
                  </a:lnTo>
                  <a:lnTo>
                    <a:pt x="18964" y="364665"/>
                  </a:lnTo>
                  <a:lnTo>
                    <a:pt x="41111" y="408684"/>
                  </a:lnTo>
                  <a:lnTo>
                    <a:pt x="74939" y="448500"/>
                  </a:lnTo>
                  <a:lnTo>
                    <a:pt x="101450" y="464471"/>
                  </a:lnTo>
                  <a:lnTo>
                    <a:pt x="143019" y="479179"/>
                  </a:lnTo>
                  <a:lnTo>
                    <a:pt x="181543" y="481620"/>
                  </a:lnTo>
                  <a:lnTo>
                    <a:pt x="220254" y="474285"/>
                  </a:lnTo>
                  <a:lnTo>
                    <a:pt x="274264" y="444848"/>
                  </a:lnTo>
                  <a:lnTo>
                    <a:pt x="333803" y="396523"/>
                  </a:lnTo>
                  <a:lnTo>
                    <a:pt x="390576" y="340419"/>
                  </a:lnTo>
                  <a:lnTo>
                    <a:pt x="423648" y="278064"/>
                  </a:lnTo>
                  <a:lnTo>
                    <a:pt x="440976" y="224075"/>
                  </a:lnTo>
                  <a:lnTo>
                    <a:pt x="443872" y="182336"/>
                  </a:lnTo>
                  <a:lnTo>
                    <a:pt x="434962" y="129430"/>
                  </a:lnTo>
                  <a:lnTo>
                    <a:pt x="417341" y="75276"/>
                  </a:lnTo>
                  <a:lnTo>
                    <a:pt x="386454" y="35765"/>
                  </a:lnTo>
                  <a:lnTo>
                    <a:pt x="360257" y="19825"/>
                  </a:lnTo>
                  <a:lnTo>
                    <a:pt x="318793" y="5129"/>
                  </a:lnTo>
                  <a:lnTo>
                    <a:pt x="266756" y="1013"/>
                  </a:lnTo>
                  <a:lnTo>
                    <a:pt x="2256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68621" y="1442404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1170" y="164801"/>
                  </a:lnTo>
                  <a:lnTo>
                    <a:pt x="8333" y="221070"/>
                  </a:lnTo>
                  <a:lnTo>
                    <a:pt x="10095" y="277245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42279" y="1360884"/>
              <a:ext cx="303899" cy="281562"/>
            </a:xfrm>
            <a:custGeom>
              <a:avLst/>
              <a:gdLst/>
              <a:ahLst/>
              <a:cxnLst/>
              <a:rect l="0" t="0" r="0" b="0"/>
              <a:pathLst>
                <a:path w="303899" h="281562">
                  <a:moveTo>
                    <a:pt x="0" y="165748"/>
                  </a:moveTo>
                  <a:lnTo>
                    <a:pt x="0" y="143391"/>
                  </a:lnTo>
                  <a:lnTo>
                    <a:pt x="6239" y="126176"/>
                  </a:lnTo>
                  <a:lnTo>
                    <a:pt x="49499" y="65584"/>
                  </a:lnTo>
                  <a:lnTo>
                    <a:pt x="99457" y="16103"/>
                  </a:lnTo>
                  <a:lnTo>
                    <a:pt x="117903" y="6432"/>
                  </a:lnTo>
                  <a:lnTo>
                    <a:pt x="153607" y="0"/>
                  </a:lnTo>
                  <a:lnTo>
                    <a:pt x="206424" y="6232"/>
                  </a:lnTo>
                  <a:lnTo>
                    <a:pt x="251865" y="21848"/>
                  </a:lnTo>
                  <a:lnTo>
                    <a:pt x="272207" y="35112"/>
                  </a:lnTo>
                  <a:lnTo>
                    <a:pt x="289047" y="52705"/>
                  </a:lnTo>
                  <a:lnTo>
                    <a:pt x="298091" y="75342"/>
                  </a:lnTo>
                  <a:lnTo>
                    <a:pt x="303898" y="128003"/>
                  </a:lnTo>
                  <a:lnTo>
                    <a:pt x="299314" y="163923"/>
                  </a:lnTo>
                  <a:lnTo>
                    <a:pt x="279369" y="196792"/>
                  </a:lnTo>
                  <a:lnTo>
                    <a:pt x="235323" y="245803"/>
                  </a:lnTo>
                  <a:lnTo>
                    <a:pt x="191733" y="270021"/>
                  </a:lnTo>
                  <a:lnTo>
                    <a:pt x="168456" y="2815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37077" y="1610860"/>
              <a:ext cx="115815" cy="160344"/>
            </a:xfrm>
            <a:custGeom>
              <a:avLst/>
              <a:gdLst/>
              <a:ahLst/>
              <a:cxnLst/>
              <a:rect l="0" t="0" r="0" b="0"/>
              <a:pathLst>
                <a:path w="115815" h="160344">
                  <a:moveTo>
                    <a:pt x="0" y="73699"/>
                  </a:moveTo>
                  <a:lnTo>
                    <a:pt x="3120" y="116391"/>
                  </a:lnTo>
                  <a:lnTo>
                    <a:pt x="14654" y="158041"/>
                  </a:lnTo>
                  <a:lnTo>
                    <a:pt x="16789" y="160343"/>
                  </a:lnTo>
                  <a:lnTo>
                    <a:pt x="18211" y="157198"/>
                  </a:lnTo>
                  <a:lnTo>
                    <a:pt x="19160" y="150422"/>
                  </a:lnTo>
                  <a:lnTo>
                    <a:pt x="7260" y="92844"/>
                  </a:lnTo>
                  <a:lnTo>
                    <a:pt x="11416" y="67000"/>
                  </a:lnTo>
                  <a:lnTo>
                    <a:pt x="21061" y="43816"/>
                  </a:lnTo>
                  <a:lnTo>
                    <a:pt x="36267" y="28052"/>
                  </a:lnTo>
                  <a:lnTo>
                    <a:pt x="74624" y="840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26590" y="1652974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42691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305533" y="15266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10818" y="1568744"/>
              <a:ext cx="252685" cy="178987"/>
            </a:xfrm>
            <a:custGeom>
              <a:avLst/>
              <a:gdLst/>
              <a:ahLst/>
              <a:cxnLst/>
              <a:rect l="0" t="0" r="0" b="0"/>
              <a:pathLst>
                <a:path w="252685" h="178987">
                  <a:moveTo>
                    <a:pt x="0" y="52644"/>
                  </a:moveTo>
                  <a:lnTo>
                    <a:pt x="17958" y="106519"/>
                  </a:lnTo>
                  <a:lnTo>
                    <a:pt x="36301" y="160377"/>
                  </a:lnTo>
                  <a:lnTo>
                    <a:pt x="24918" y="98694"/>
                  </a:lnTo>
                  <a:lnTo>
                    <a:pt x="24939" y="42200"/>
                  </a:lnTo>
                  <a:lnTo>
                    <a:pt x="27155" y="28134"/>
                  </a:lnTo>
                  <a:lnTo>
                    <a:pt x="33311" y="19926"/>
                  </a:lnTo>
                  <a:lnTo>
                    <a:pt x="42095" y="15624"/>
                  </a:lnTo>
                  <a:lnTo>
                    <a:pt x="52630" y="13926"/>
                  </a:lnTo>
                  <a:lnTo>
                    <a:pt x="70574" y="18279"/>
                  </a:lnTo>
                  <a:lnTo>
                    <a:pt x="86349" y="29182"/>
                  </a:lnTo>
                  <a:lnTo>
                    <a:pt x="107213" y="55051"/>
                  </a:lnTo>
                  <a:lnTo>
                    <a:pt x="130575" y="109008"/>
                  </a:lnTo>
                  <a:lnTo>
                    <a:pt x="127131" y="69382"/>
                  </a:lnTo>
                  <a:lnTo>
                    <a:pt x="132165" y="33427"/>
                  </a:lnTo>
                  <a:lnTo>
                    <a:pt x="146655" y="6136"/>
                  </a:lnTo>
                  <a:lnTo>
                    <a:pt x="153922" y="1752"/>
                  </a:lnTo>
                  <a:lnTo>
                    <a:pt x="171355" y="0"/>
                  </a:lnTo>
                  <a:lnTo>
                    <a:pt x="187682" y="6240"/>
                  </a:lnTo>
                  <a:lnTo>
                    <a:pt x="217227" y="29310"/>
                  </a:lnTo>
                  <a:lnTo>
                    <a:pt x="232950" y="60678"/>
                  </a:lnTo>
                  <a:lnTo>
                    <a:pt x="244063" y="123820"/>
                  </a:lnTo>
                  <a:lnTo>
                    <a:pt x="252684" y="1789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30688" y="1568276"/>
              <a:ext cx="217085" cy="176257"/>
            </a:xfrm>
            <a:custGeom>
              <a:avLst/>
              <a:gdLst/>
              <a:ahLst/>
              <a:cxnLst/>
              <a:rect l="0" t="0" r="0" b="0"/>
              <a:pathLst>
                <a:path w="217085" h="176257">
                  <a:moveTo>
                    <a:pt x="101270" y="116283"/>
                  </a:moveTo>
                  <a:lnTo>
                    <a:pt x="95681" y="57666"/>
                  </a:lnTo>
                  <a:lnTo>
                    <a:pt x="81027" y="22876"/>
                  </a:lnTo>
                  <a:lnTo>
                    <a:pt x="65367" y="7309"/>
                  </a:lnTo>
                  <a:lnTo>
                    <a:pt x="56278" y="1520"/>
                  </a:lnTo>
                  <a:lnTo>
                    <a:pt x="47879" y="0"/>
                  </a:lnTo>
                  <a:lnTo>
                    <a:pt x="39939" y="1326"/>
                  </a:lnTo>
                  <a:lnTo>
                    <a:pt x="32307" y="4550"/>
                  </a:lnTo>
                  <a:lnTo>
                    <a:pt x="10387" y="25855"/>
                  </a:lnTo>
                  <a:lnTo>
                    <a:pt x="2386" y="47627"/>
                  </a:lnTo>
                  <a:lnTo>
                    <a:pt x="0" y="74071"/>
                  </a:lnTo>
                  <a:lnTo>
                    <a:pt x="6403" y="119504"/>
                  </a:lnTo>
                  <a:lnTo>
                    <a:pt x="22599" y="155062"/>
                  </a:lnTo>
                  <a:lnTo>
                    <a:pt x="35499" y="172902"/>
                  </a:lnTo>
                  <a:lnTo>
                    <a:pt x="43385" y="176256"/>
                  </a:lnTo>
                  <a:lnTo>
                    <a:pt x="52152" y="176152"/>
                  </a:lnTo>
                  <a:lnTo>
                    <a:pt x="70081" y="169798"/>
                  </a:lnTo>
                  <a:lnTo>
                    <a:pt x="85848" y="159175"/>
                  </a:lnTo>
                  <a:lnTo>
                    <a:pt x="97536" y="140415"/>
                  </a:lnTo>
                  <a:lnTo>
                    <a:pt x="114570" y="90245"/>
                  </a:lnTo>
                  <a:lnTo>
                    <a:pt x="120795" y="44633"/>
                  </a:lnTo>
                  <a:lnTo>
                    <a:pt x="121306" y="46289"/>
                  </a:lnTo>
                  <a:lnTo>
                    <a:pt x="127715" y="82570"/>
                  </a:lnTo>
                  <a:lnTo>
                    <a:pt x="142511" y="110064"/>
                  </a:lnTo>
                  <a:lnTo>
                    <a:pt x="161712" y="133028"/>
                  </a:lnTo>
                  <a:lnTo>
                    <a:pt x="170811" y="136805"/>
                  </a:lnTo>
                  <a:lnTo>
                    <a:pt x="217084" y="1373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68829" y="1537160"/>
              <a:ext cx="94757" cy="171014"/>
            </a:xfrm>
            <a:custGeom>
              <a:avLst/>
              <a:gdLst/>
              <a:ahLst/>
              <a:cxnLst/>
              <a:rect l="0" t="0" r="0" b="0"/>
              <a:pathLst>
                <a:path w="94757" h="171014">
                  <a:moveTo>
                    <a:pt x="0" y="42114"/>
                  </a:moveTo>
                  <a:lnTo>
                    <a:pt x="3119" y="84806"/>
                  </a:lnTo>
                  <a:lnTo>
                    <a:pt x="17958" y="144182"/>
                  </a:lnTo>
                  <a:lnTo>
                    <a:pt x="25858" y="171013"/>
                  </a:lnTo>
                  <a:lnTo>
                    <a:pt x="6658" y="114681"/>
                  </a:lnTo>
                  <a:lnTo>
                    <a:pt x="1972" y="78303"/>
                  </a:lnTo>
                  <a:lnTo>
                    <a:pt x="6173" y="37889"/>
                  </a:lnTo>
                  <a:lnTo>
                    <a:pt x="14832" y="16450"/>
                  </a:lnTo>
                  <a:lnTo>
                    <a:pt x="20416" y="7457"/>
                  </a:lnTo>
                  <a:lnTo>
                    <a:pt x="28819" y="2632"/>
                  </a:lnTo>
                  <a:lnTo>
                    <a:pt x="69686" y="17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84642" y="1600331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20244" y="43963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95171" y="1547689"/>
              <a:ext cx="115814" cy="379027"/>
            </a:xfrm>
            <a:custGeom>
              <a:avLst/>
              <a:gdLst/>
              <a:ahLst/>
              <a:cxnLst/>
              <a:rect l="0" t="0" r="0" b="0"/>
              <a:pathLst>
                <a:path w="115814" h="379027">
                  <a:moveTo>
                    <a:pt x="115813" y="0"/>
                  </a:moveTo>
                  <a:lnTo>
                    <a:pt x="100172" y="26386"/>
                  </a:lnTo>
                  <a:lnTo>
                    <a:pt x="89472" y="62280"/>
                  </a:lnTo>
                  <a:lnTo>
                    <a:pt x="83442" y="101381"/>
                  </a:lnTo>
                  <a:lnTo>
                    <a:pt x="60713" y="163002"/>
                  </a:lnTo>
                  <a:lnTo>
                    <a:pt x="44661" y="217898"/>
                  </a:lnTo>
                  <a:lnTo>
                    <a:pt x="23293" y="270682"/>
                  </a:lnTo>
                  <a:lnTo>
                    <a:pt x="14310" y="307539"/>
                  </a:lnTo>
                  <a:lnTo>
                    <a:pt x="2527" y="36893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89678" y="1789844"/>
              <a:ext cx="1189722" cy="73701"/>
            </a:xfrm>
            <a:custGeom>
              <a:avLst/>
              <a:gdLst/>
              <a:ahLst/>
              <a:cxnLst/>
              <a:rect l="0" t="0" r="0" b="0"/>
              <a:pathLst>
                <a:path w="1189722" h="73701">
                  <a:moveTo>
                    <a:pt x="1189721" y="0"/>
                  </a:moveTo>
                  <a:lnTo>
                    <a:pt x="1131104" y="0"/>
                  </a:lnTo>
                  <a:lnTo>
                    <a:pt x="1069694" y="0"/>
                  </a:lnTo>
                  <a:lnTo>
                    <a:pt x="1011290" y="0"/>
                  </a:lnTo>
                  <a:lnTo>
                    <a:pt x="949104" y="0"/>
                  </a:lnTo>
                  <a:lnTo>
                    <a:pt x="896137" y="7236"/>
                  </a:lnTo>
                  <a:lnTo>
                    <a:pt x="841826" y="9878"/>
                  </a:lnTo>
                  <a:lnTo>
                    <a:pt x="791627" y="15989"/>
                  </a:lnTo>
                  <a:lnTo>
                    <a:pt x="733445" y="21226"/>
                  </a:lnTo>
                  <a:lnTo>
                    <a:pt x="679492" y="29193"/>
                  </a:lnTo>
                  <a:lnTo>
                    <a:pt x="618792" y="31113"/>
                  </a:lnTo>
                  <a:lnTo>
                    <a:pt x="555676" y="32662"/>
                  </a:lnTo>
                  <a:lnTo>
                    <a:pt x="500747" y="39900"/>
                  </a:lnTo>
                  <a:lnTo>
                    <a:pt x="439855" y="47266"/>
                  </a:lnTo>
                  <a:lnTo>
                    <a:pt x="391330" y="51050"/>
                  </a:lnTo>
                  <a:lnTo>
                    <a:pt x="339908" y="52171"/>
                  </a:lnTo>
                  <a:lnTo>
                    <a:pt x="279705" y="53719"/>
                  </a:lnTo>
                  <a:lnTo>
                    <a:pt x="226566" y="60957"/>
                  </a:lnTo>
                  <a:lnTo>
                    <a:pt x="177485" y="62515"/>
                  </a:lnTo>
                  <a:lnTo>
                    <a:pt x="119677" y="68631"/>
                  </a:lnTo>
                  <a:lnTo>
                    <a:pt x="66057" y="72698"/>
                  </a:lnTo>
                  <a:lnTo>
                    <a:pt x="19764" y="7350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47896" y="1610860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67725" y="4939"/>
                  </a:lnTo>
                  <a:lnTo>
                    <a:pt x="12154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958507" y="1400290"/>
            <a:ext cx="5045473" cy="455861"/>
            <a:chOff x="2958507" y="1400290"/>
            <a:chExt cx="5045473" cy="455861"/>
          </a:xfrm>
        </p:grpSpPr>
        <p:sp>
          <p:nvSpPr>
            <p:cNvPr id="27" name="Freeform 26"/>
            <p:cNvSpPr/>
            <p:nvPr/>
          </p:nvSpPr>
          <p:spPr>
            <a:xfrm>
              <a:off x="3105906" y="1473989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3822" y="28726"/>
                  </a:lnTo>
                  <a:lnTo>
                    <a:pt x="11179" y="92112"/>
                  </a:lnTo>
                  <a:lnTo>
                    <a:pt x="10721" y="139207"/>
                  </a:lnTo>
                  <a:lnTo>
                    <a:pt x="10586" y="190205"/>
                  </a:lnTo>
                  <a:lnTo>
                    <a:pt x="4951" y="24866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58507" y="1421347"/>
              <a:ext cx="284271" cy="84229"/>
            </a:xfrm>
            <a:custGeom>
              <a:avLst/>
              <a:gdLst/>
              <a:ahLst/>
              <a:cxnLst/>
              <a:rect l="0" t="0" r="0" b="0"/>
              <a:pathLst>
                <a:path w="284271" h="84229">
                  <a:moveTo>
                    <a:pt x="284270" y="0"/>
                  </a:moveTo>
                  <a:lnTo>
                    <a:pt x="273092" y="16767"/>
                  </a:lnTo>
                  <a:lnTo>
                    <a:pt x="255125" y="28119"/>
                  </a:lnTo>
                  <a:lnTo>
                    <a:pt x="199193" y="48676"/>
                  </a:lnTo>
                  <a:lnTo>
                    <a:pt x="143419" y="63081"/>
                  </a:lnTo>
                  <a:lnTo>
                    <a:pt x="93578" y="73672"/>
                  </a:lnTo>
                  <a:lnTo>
                    <a:pt x="44885" y="811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58507" y="1716145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6181" y="9065"/>
                  </a:lnTo>
                  <a:lnTo>
                    <a:pt x="189243" y="19814"/>
                  </a:lnTo>
                  <a:lnTo>
                    <a:pt x="136124" y="40135"/>
                  </a:lnTo>
                  <a:lnTo>
                    <a:pt x="74982" y="50172"/>
                  </a:lnTo>
                  <a:lnTo>
                    <a:pt x="18323" y="60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74362" y="1616118"/>
              <a:ext cx="130272" cy="142142"/>
            </a:xfrm>
            <a:custGeom>
              <a:avLst/>
              <a:gdLst/>
              <a:ahLst/>
              <a:cxnLst/>
              <a:rect l="0" t="0" r="0" b="0"/>
              <a:pathLst>
                <a:path w="130272" h="142142">
                  <a:moveTo>
                    <a:pt x="0" y="47384"/>
                  </a:moveTo>
                  <a:lnTo>
                    <a:pt x="0" y="96315"/>
                  </a:lnTo>
                  <a:lnTo>
                    <a:pt x="0" y="117094"/>
                  </a:lnTo>
                  <a:lnTo>
                    <a:pt x="0" y="55625"/>
                  </a:lnTo>
                  <a:lnTo>
                    <a:pt x="2340" y="31160"/>
                  </a:lnTo>
                  <a:lnTo>
                    <a:pt x="11179" y="12487"/>
                  </a:lnTo>
                  <a:lnTo>
                    <a:pt x="19151" y="6572"/>
                  </a:lnTo>
                  <a:lnTo>
                    <a:pt x="40487" y="0"/>
                  </a:lnTo>
                  <a:lnTo>
                    <a:pt x="62448" y="3318"/>
                  </a:lnTo>
                  <a:lnTo>
                    <a:pt x="82737" y="13761"/>
                  </a:lnTo>
                  <a:lnTo>
                    <a:pt x="99553" y="30101"/>
                  </a:lnTo>
                  <a:lnTo>
                    <a:pt x="121007" y="69187"/>
                  </a:lnTo>
                  <a:lnTo>
                    <a:pt x="129041" y="89830"/>
                  </a:lnTo>
                  <a:lnTo>
                    <a:pt x="130271" y="110702"/>
                  </a:lnTo>
                  <a:lnTo>
                    <a:pt x="126342" y="142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67230" y="1603258"/>
              <a:ext cx="133517" cy="155569"/>
            </a:xfrm>
            <a:custGeom>
              <a:avLst/>
              <a:gdLst/>
              <a:ahLst/>
              <a:cxnLst/>
              <a:rect l="0" t="0" r="0" b="0"/>
              <a:pathLst>
                <a:path w="133517" h="155569">
                  <a:moveTo>
                    <a:pt x="101930" y="18130"/>
                  </a:moveTo>
                  <a:lnTo>
                    <a:pt x="90752" y="6952"/>
                  </a:lnTo>
                  <a:lnTo>
                    <a:pt x="72785" y="1464"/>
                  </a:lnTo>
                  <a:lnTo>
                    <a:pt x="61443" y="0"/>
                  </a:lnTo>
                  <a:lnTo>
                    <a:pt x="39483" y="4613"/>
                  </a:lnTo>
                  <a:lnTo>
                    <a:pt x="28713" y="9119"/>
                  </a:lnTo>
                  <a:lnTo>
                    <a:pt x="13627" y="23484"/>
                  </a:lnTo>
                  <a:lnTo>
                    <a:pt x="7967" y="32228"/>
                  </a:lnTo>
                  <a:lnTo>
                    <a:pt x="0" y="66891"/>
                  </a:lnTo>
                  <a:lnTo>
                    <a:pt x="3229" y="101208"/>
                  </a:lnTo>
                  <a:lnTo>
                    <a:pt x="11659" y="119784"/>
                  </a:lnTo>
                  <a:lnTo>
                    <a:pt x="36136" y="150774"/>
                  </a:lnTo>
                  <a:lnTo>
                    <a:pt x="44029" y="154523"/>
                  </a:lnTo>
                  <a:lnTo>
                    <a:pt x="62158" y="155568"/>
                  </a:lnTo>
                  <a:lnTo>
                    <a:pt x="92096" y="149579"/>
                  </a:lnTo>
                  <a:lnTo>
                    <a:pt x="133516" y="123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42860" y="1442404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9065" y="156280"/>
                  </a:lnTo>
                  <a:lnTo>
                    <a:pt x="10239" y="217740"/>
                  </a:lnTo>
                  <a:lnTo>
                    <a:pt x="13591" y="278753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19680" y="1579274"/>
              <a:ext cx="115529" cy="183157"/>
            </a:xfrm>
            <a:custGeom>
              <a:avLst/>
              <a:gdLst/>
              <a:ahLst/>
              <a:cxnLst/>
              <a:rect l="0" t="0" r="0" b="0"/>
              <a:pathLst>
                <a:path w="115529" h="183157">
                  <a:moveTo>
                    <a:pt x="17936" y="42114"/>
                  </a:moveTo>
                  <a:lnTo>
                    <a:pt x="3465" y="75736"/>
                  </a:lnTo>
                  <a:lnTo>
                    <a:pt x="0" y="112778"/>
                  </a:lnTo>
                  <a:lnTo>
                    <a:pt x="11791" y="168056"/>
                  </a:lnTo>
                  <a:lnTo>
                    <a:pt x="18518" y="175209"/>
                  </a:lnTo>
                  <a:lnTo>
                    <a:pt x="38472" y="183156"/>
                  </a:lnTo>
                  <a:lnTo>
                    <a:pt x="48005" y="182935"/>
                  </a:lnTo>
                  <a:lnTo>
                    <a:pt x="64835" y="176451"/>
                  </a:lnTo>
                  <a:lnTo>
                    <a:pt x="87464" y="159646"/>
                  </a:lnTo>
                  <a:lnTo>
                    <a:pt x="103398" y="134260"/>
                  </a:lnTo>
                  <a:lnTo>
                    <a:pt x="115528" y="104512"/>
                  </a:lnTo>
                  <a:lnTo>
                    <a:pt x="115352" y="62292"/>
                  </a:lnTo>
                  <a:lnTo>
                    <a:pt x="1021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92397" y="1420885"/>
              <a:ext cx="301822" cy="364209"/>
            </a:xfrm>
            <a:custGeom>
              <a:avLst/>
              <a:gdLst/>
              <a:ahLst/>
              <a:cxnLst/>
              <a:rect l="0" t="0" r="0" b="0"/>
              <a:pathLst>
                <a:path w="301822" h="364209">
                  <a:moveTo>
                    <a:pt x="97903" y="274203"/>
                  </a:moveTo>
                  <a:lnTo>
                    <a:pt x="92314" y="257435"/>
                  </a:lnTo>
                  <a:lnTo>
                    <a:pt x="80211" y="242964"/>
                  </a:lnTo>
                  <a:lnTo>
                    <a:pt x="72071" y="235829"/>
                  </a:lnTo>
                  <a:lnTo>
                    <a:pt x="63134" y="232243"/>
                  </a:lnTo>
                  <a:lnTo>
                    <a:pt x="43846" y="231377"/>
                  </a:lnTo>
                  <a:lnTo>
                    <a:pt x="26694" y="238011"/>
                  </a:lnTo>
                  <a:lnTo>
                    <a:pt x="18845" y="243056"/>
                  </a:lnTo>
                  <a:lnTo>
                    <a:pt x="7004" y="258020"/>
                  </a:lnTo>
                  <a:lnTo>
                    <a:pt x="2209" y="266924"/>
                  </a:lnTo>
                  <a:lnTo>
                    <a:pt x="0" y="286175"/>
                  </a:lnTo>
                  <a:lnTo>
                    <a:pt x="8114" y="327130"/>
                  </a:lnTo>
                  <a:lnTo>
                    <a:pt x="23206" y="352926"/>
                  </a:lnTo>
                  <a:lnTo>
                    <a:pt x="31727" y="358270"/>
                  </a:lnTo>
                  <a:lnTo>
                    <a:pt x="53674" y="364208"/>
                  </a:lnTo>
                  <a:lnTo>
                    <a:pt x="63737" y="363452"/>
                  </a:lnTo>
                  <a:lnTo>
                    <a:pt x="81159" y="356373"/>
                  </a:lnTo>
                  <a:lnTo>
                    <a:pt x="93581" y="342308"/>
                  </a:lnTo>
                  <a:lnTo>
                    <a:pt x="111088" y="299094"/>
                  </a:lnTo>
                  <a:lnTo>
                    <a:pt x="124641" y="237092"/>
                  </a:lnTo>
                  <a:lnTo>
                    <a:pt x="128052" y="184698"/>
                  </a:lnTo>
                  <a:lnTo>
                    <a:pt x="127894" y="126410"/>
                  </a:lnTo>
                  <a:lnTo>
                    <a:pt x="122127" y="72745"/>
                  </a:lnTo>
                  <a:lnTo>
                    <a:pt x="116466" y="15216"/>
                  </a:lnTo>
                  <a:lnTo>
                    <a:pt x="113788" y="3279"/>
                  </a:lnTo>
                  <a:lnTo>
                    <a:pt x="110833" y="0"/>
                  </a:lnTo>
                  <a:lnTo>
                    <a:pt x="107692" y="2494"/>
                  </a:lnTo>
                  <a:lnTo>
                    <a:pt x="104429" y="8835"/>
                  </a:lnTo>
                  <a:lnTo>
                    <a:pt x="99192" y="61041"/>
                  </a:lnTo>
                  <a:lnTo>
                    <a:pt x="98285" y="111738"/>
                  </a:lnTo>
                  <a:lnTo>
                    <a:pt x="99186" y="169523"/>
                  </a:lnTo>
                  <a:lnTo>
                    <a:pt x="105172" y="224209"/>
                  </a:lnTo>
                  <a:lnTo>
                    <a:pt x="108636" y="275118"/>
                  </a:lnTo>
                  <a:lnTo>
                    <a:pt x="122959" y="336108"/>
                  </a:lnTo>
                  <a:lnTo>
                    <a:pt x="126305" y="340039"/>
                  </a:lnTo>
                  <a:lnTo>
                    <a:pt x="129706" y="339151"/>
                  </a:lnTo>
                  <a:lnTo>
                    <a:pt x="136604" y="328805"/>
                  </a:lnTo>
                  <a:lnTo>
                    <a:pt x="159657" y="283603"/>
                  </a:lnTo>
                  <a:lnTo>
                    <a:pt x="175652" y="269412"/>
                  </a:lnTo>
                  <a:lnTo>
                    <a:pt x="184831" y="263990"/>
                  </a:lnTo>
                  <a:lnTo>
                    <a:pt x="204388" y="261085"/>
                  </a:lnTo>
                  <a:lnTo>
                    <a:pt x="263224" y="262163"/>
                  </a:lnTo>
                  <a:lnTo>
                    <a:pt x="286023" y="257933"/>
                  </a:lnTo>
                  <a:lnTo>
                    <a:pt x="293507" y="251658"/>
                  </a:lnTo>
                  <a:lnTo>
                    <a:pt x="301821" y="232208"/>
                  </a:lnTo>
                  <a:lnTo>
                    <a:pt x="301699" y="222809"/>
                  </a:lnTo>
                  <a:lnTo>
                    <a:pt x="295324" y="206128"/>
                  </a:lnTo>
                  <a:lnTo>
                    <a:pt x="278453" y="194034"/>
                  </a:lnTo>
                  <a:lnTo>
                    <a:pt x="267402" y="189171"/>
                  </a:lnTo>
                  <a:lnTo>
                    <a:pt x="256526" y="188269"/>
                  </a:lnTo>
                  <a:lnTo>
                    <a:pt x="235083" y="193506"/>
                  </a:lnTo>
                  <a:lnTo>
                    <a:pt x="216974" y="206752"/>
                  </a:lnTo>
                  <a:lnTo>
                    <a:pt x="202296" y="224337"/>
                  </a:lnTo>
                  <a:lnTo>
                    <a:pt x="191873" y="243851"/>
                  </a:lnTo>
                  <a:lnTo>
                    <a:pt x="185018" y="280158"/>
                  </a:lnTo>
                  <a:lnTo>
                    <a:pt x="188576" y="314961"/>
                  </a:lnTo>
                  <a:lnTo>
                    <a:pt x="200203" y="333652"/>
                  </a:lnTo>
                  <a:lnTo>
                    <a:pt x="208217" y="341911"/>
                  </a:lnTo>
                  <a:lnTo>
                    <a:pt x="217069" y="346248"/>
                  </a:lnTo>
                  <a:lnTo>
                    <a:pt x="236264" y="347947"/>
                  </a:lnTo>
                  <a:lnTo>
                    <a:pt x="297945" y="3373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58240" y="1605270"/>
              <a:ext cx="111272" cy="174047"/>
            </a:xfrm>
            <a:custGeom>
              <a:avLst/>
              <a:gdLst/>
              <a:ahLst/>
              <a:cxnLst/>
              <a:rect l="0" t="0" r="0" b="0"/>
              <a:pathLst>
                <a:path w="111272" h="174047">
                  <a:moveTo>
                    <a:pt x="111086" y="5590"/>
                  </a:moveTo>
                  <a:lnTo>
                    <a:pt x="94319" y="0"/>
                  </a:lnTo>
                  <a:lnTo>
                    <a:pt x="76727" y="3496"/>
                  </a:lnTo>
                  <a:lnTo>
                    <a:pt x="19206" y="29582"/>
                  </a:lnTo>
                  <a:lnTo>
                    <a:pt x="11228" y="35623"/>
                  </a:lnTo>
                  <a:lnTo>
                    <a:pt x="2364" y="54813"/>
                  </a:lnTo>
                  <a:lnTo>
                    <a:pt x="0" y="66481"/>
                  </a:lnTo>
                  <a:lnTo>
                    <a:pt x="3104" y="73090"/>
                  </a:lnTo>
                  <a:lnTo>
                    <a:pt x="9852" y="76326"/>
                  </a:lnTo>
                  <a:lnTo>
                    <a:pt x="48715" y="84293"/>
                  </a:lnTo>
                  <a:lnTo>
                    <a:pt x="89017" y="105537"/>
                  </a:lnTo>
                  <a:lnTo>
                    <a:pt x="105567" y="118641"/>
                  </a:lnTo>
                  <a:lnTo>
                    <a:pt x="109747" y="126581"/>
                  </a:lnTo>
                  <a:lnTo>
                    <a:pt x="111271" y="144761"/>
                  </a:lnTo>
                  <a:lnTo>
                    <a:pt x="107700" y="152183"/>
                  </a:lnTo>
                  <a:lnTo>
                    <a:pt x="94373" y="163549"/>
                  </a:lnTo>
                  <a:lnTo>
                    <a:pt x="45091" y="171972"/>
                  </a:lnTo>
                  <a:lnTo>
                    <a:pt x="16330" y="1740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97722" y="1582115"/>
              <a:ext cx="171688" cy="194003"/>
            </a:xfrm>
            <a:custGeom>
              <a:avLst/>
              <a:gdLst/>
              <a:ahLst/>
              <a:cxnLst/>
              <a:rect l="0" t="0" r="0" b="0"/>
              <a:pathLst>
                <a:path w="171688" h="194003">
                  <a:moveTo>
                    <a:pt x="24288" y="81387"/>
                  </a:moveTo>
                  <a:lnTo>
                    <a:pt x="79333" y="98176"/>
                  </a:lnTo>
                  <a:lnTo>
                    <a:pt x="116117" y="100010"/>
                  </a:lnTo>
                  <a:lnTo>
                    <a:pt x="138800" y="96293"/>
                  </a:lnTo>
                  <a:lnTo>
                    <a:pt x="147423" y="91324"/>
                  </a:lnTo>
                  <a:lnTo>
                    <a:pt x="160123" y="76445"/>
                  </a:lnTo>
                  <a:lnTo>
                    <a:pt x="161638" y="67564"/>
                  </a:lnTo>
                  <a:lnTo>
                    <a:pt x="157082" y="48337"/>
                  </a:lnTo>
                  <a:lnTo>
                    <a:pt x="144139" y="31213"/>
                  </a:lnTo>
                  <a:lnTo>
                    <a:pt x="126688" y="16974"/>
                  </a:lnTo>
                  <a:lnTo>
                    <a:pt x="107234" y="6745"/>
                  </a:lnTo>
                  <a:lnTo>
                    <a:pt x="70962" y="0"/>
                  </a:lnTo>
                  <a:lnTo>
                    <a:pt x="50491" y="4661"/>
                  </a:lnTo>
                  <a:lnTo>
                    <a:pt x="33594" y="15701"/>
                  </a:lnTo>
                  <a:lnTo>
                    <a:pt x="12098" y="41648"/>
                  </a:lnTo>
                  <a:lnTo>
                    <a:pt x="2103" y="61386"/>
                  </a:lnTo>
                  <a:lnTo>
                    <a:pt x="0" y="84976"/>
                  </a:lnTo>
                  <a:lnTo>
                    <a:pt x="4135" y="111058"/>
                  </a:lnTo>
                  <a:lnTo>
                    <a:pt x="19617" y="149710"/>
                  </a:lnTo>
                  <a:lnTo>
                    <a:pt x="32350" y="168685"/>
                  </a:lnTo>
                  <a:lnTo>
                    <a:pt x="48928" y="181797"/>
                  </a:lnTo>
                  <a:lnTo>
                    <a:pt x="69164" y="190355"/>
                  </a:lnTo>
                  <a:lnTo>
                    <a:pt x="105695" y="194002"/>
                  </a:lnTo>
                  <a:lnTo>
                    <a:pt x="146953" y="185347"/>
                  </a:lnTo>
                  <a:lnTo>
                    <a:pt x="171687" y="176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00994" y="1610860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136871" y="0"/>
                  </a:moveTo>
                  <a:lnTo>
                    <a:pt x="100954" y="61110"/>
                  </a:lnTo>
                  <a:lnTo>
                    <a:pt x="79306" y="92976"/>
                  </a:lnTo>
                  <a:lnTo>
                    <a:pt x="21694" y="15020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22052" y="1589803"/>
              <a:ext cx="84228" cy="210571"/>
            </a:xfrm>
            <a:custGeom>
              <a:avLst/>
              <a:gdLst/>
              <a:ahLst/>
              <a:cxnLst/>
              <a:rect l="0" t="0" r="0" b="0"/>
              <a:pathLst>
                <a:path w="84228" h="210571">
                  <a:moveTo>
                    <a:pt x="0" y="0"/>
                  </a:moveTo>
                  <a:lnTo>
                    <a:pt x="14654" y="62092"/>
                  </a:lnTo>
                  <a:lnTo>
                    <a:pt x="34786" y="124004"/>
                  </a:lnTo>
                  <a:lnTo>
                    <a:pt x="59866" y="183572"/>
                  </a:lnTo>
                  <a:lnTo>
                    <a:pt x="8422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53679" y="1400290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0" y="155943"/>
                  </a:lnTo>
                  <a:lnTo>
                    <a:pt x="0" y="199159"/>
                  </a:lnTo>
                  <a:lnTo>
                    <a:pt x="0" y="241763"/>
                  </a:lnTo>
                  <a:lnTo>
                    <a:pt x="0" y="302090"/>
                  </a:lnTo>
                  <a:lnTo>
                    <a:pt x="0" y="353890"/>
                  </a:lnTo>
                  <a:lnTo>
                    <a:pt x="7235" y="415706"/>
                  </a:lnTo>
                  <a:lnTo>
                    <a:pt x="10528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48394" y="1558217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58817" y="17958"/>
                  </a:lnTo>
                  <a:lnTo>
                    <a:pt x="104767" y="28547"/>
                  </a:lnTo>
                  <a:lnTo>
                    <a:pt x="49030" y="36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37906" y="1600331"/>
              <a:ext cx="136872" cy="193046"/>
            </a:xfrm>
            <a:custGeom>
              <a:avLst/>
              <a:gdLst/>
              <a:ahLst/>
              <a:cxnLst/>
              <a:rect l="0" t="0" r="0" b="0"/>
              <a:pathLst>
                <a:path w="136872" h="193046">
                  <a:moveTo>
                    <a:pt x="0" y="73700"/>
                  </a:moveTo>
                  <a:lnTo>
                    <a:pt x="3120" y="116391"/>
                  </a:lnTo>
                  <a:lnTo>
                    <a:pt x="21331" y="179035"/>
                  </a:lnTo>
                  <a:lnTo>
                    <a:pt x="25859" y="193045"/>
                  </a:lnTo>
                  <a:lnTo>
                    <a:pt x="23000" y="180031"/>
                  </a:lnTo>
                  <a:lnTo>
                    <a:pt x="19293" y="148229"/>
                  </a:lnTo>
                  <a:lnTo>
                    <a:pt x="4504" y="102330"/>
                  </a:lnTo>
                  <a:lnTo>
                    <a:pt x="3172" y="77066"/>
                  </a:lnTo>
                  <a:lnTo>
                    <a:pt x="6479" y="54139"/>
                  </a:lnTo>
                  <a:lnTo>
                    <a:pt x="14968" y="35370"/>
                  </a:lnTo>
                  <a:lnTo>
                    <a:pt x="20508" y="27090"/>
                  </a:lnTo>
                  <a:lnTo>
                    <a:pt x="36021" y="14770"/>
                  </a:lnTo>
                  <a:lnTo>
                    <a:pt x="55784" y="6564"/>
                  </a:lnTo>
                  <a:lnTo>
                    <a:pt x="103480" y="129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92574" y="1658665"/>
              <a:ext cx="182245" cy="152518"/>
            </a:xfrm>
            <a:custGeom>
              <a:avLst/>
              <a:gdLst/>
              <a:ahLst/>
              <a:cxnLst/>
              <a:rect l="0" t="0" r="0" b="0"/>
              <a:pathLst>
                <a:path w="182245" h="152518">
                  <a:moveTo>
                    <a:pt x="119073" y="57480"/>
                  </a:moveTo>
                  <a:lnTo>
                    <a:pt x="98830" y="13517"/>
                  </a:lnTo>
                  <a:lnTo>
                    <a:pt x="90370" y="7114"/>
                  </a:lnTo>
                  <a:lnTo>
                    <a:pt x="68492" y="0"/>
                  </a:lnTo>
                  <a:lnTo>
                    <a:pt x="58446" y="443"/>
                  </a:lnTo>
                  <a:lnTo>
                    <a:pt x="41045" y="7173"/>
                  </a:lnTo>
                  <a:lnTo>
                    <a:pt x="18095" y="29706"/>
                  </a:lnTo>
                  <a:lnTo>
                    <a:pt x="2066" y="64198"/>
                  </a:lnTo>
                  <a:lnTo>
                    <a:pt x="0" y="90491"/>
                  </a:lnTo>
                  <a:lnTo>
                    <a:pt x="4151" y="115435"/>
                  </a:lnTo>
                  <a:lnTo>
                    <a:pt x="13794" y="134320"/>
                  </a:lnTo>
                  <a:lnTo>
                    <a:pt x="28999" y="147393"/>
                  </a:lnTo>
                  <a:lnTo>
                    <a:pt x="37967" y="152517"/>
                  </a:lnTo>
                  <a:lnTo>
                    <a:pt x="46285" y="152423"/>
                  </a:lnTo>
                  <a:lnTo>
                    <a:pt x="54170" y="148851"/>
                  </a:lnTo>
                  <a:lnTo>
                    <a:pt x="83636" y="123492"/>
                  </a:lnTo>
                  <a:lnTo>
                    <a:pt x="91626" y="103586"/>
                  </a:lnTo>
                  <a:lnTo>
                    <a:pt x="93756" y="91727"/>
                  </a:lnTo>
                  <a:lnTo>
                    <a:pt x="96346" y="87330"/>
                  </a:lnTo>
                  <a:lnTo>
                    <a:pt x="99243" y="87908"/>
                  </a:lnTo>
                  <a:lnTo>
                    <a:pt x="126471" y="120931"/>
                  </a:lnTo>
                  <a:lnTo>
                    <a:pt x="164511" y="137257"/>
                  </a:lnTo>
                  <a:lnTo>
                    <a:pt x="182244" y="1417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88423" y="1641300"/>
              <a:ext cx="165381" cy="183401"/>
            </a:xfrm>
            <a:custGeom>
              <a:avLst/>
              <a:gdLst/>
              <a:ahLst/>
              <a:cxnLst/>
              <a:rect l="0" t="0" r="0" b="0"/>
              <a:pathLst>
                <a:path w="165381" h="183401">
                  <a:moveTo>
                    <a:pt x="133794" y="32731"/>
                  </a:moveTo>
                  <a:lnTo>
                    <a:pt x="104486" y="3422"/>
                  </a:lnTo>
                  <a:lnTo>
                    <a:pt x="96708" y="324"/>
                  </a:lnTo>
                  <a:lnTo>
                    <a:pt x="78707" y="0"/>
                  </a:lnTo>
                  <a:lnTo>
                    <a:pt x="48842" y="6395"/>
                  </a:lnTo>
                  <a:lnTo>
                    <a:pt x="23356" y="21288"/>
                  </a:lnTo>
                  <a:lnTo>
                    <a:pt x="11400" y="37004"/>
                  </a:lnTo>
                  <a:lnTo>
                    <a:pt x="3358" y="56857"/>
                  </a:lnTo>
                  <a:lnTo>
                    <a:pt x="0" y="93172"/>
                  </a:lnTo>
                  <a:lnTo>
                    <a:pt x="3360" y="115745"/>
                  </a:lnTo>
                  <a:lnTo>
                    <a:pt x="14992" y="134357"/>
                  </a:lnTo>
                  <a:lnTo>
                    <a:pt x="53852" y="171459"/>
                  </a:lnTo>
                  <a:lnTo>
                    <a:pt x="72528" y="181345"/>
                  </a:lnTo>
                  <a:lnTo>
                    <a:pt x="92527" y="183400"/>
                  </a:lnTo>
                  <a:lnTo>
                    <a:pt x="113114" y="179243"/>
                  </a:lnTo>
                  <a:lnTo>
                    <a:pt x="165380" y="1590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27502" y="1421347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2195" y="57264"/>
                  </a:lnTo>
                  <a:lnTo>
                    <a:pt x="651" y="109774"/>
                  </a:lnTo>
                  <a:lnTo>
                    <a:pt x="193" y="169786"/>
                  </a:lnTo>
                  <a:lnTo>
                    <a:pt x="57" y="232021"/>
                  </a:lnTo>
                  <a:lnTo>
                    <a:pt x="17" y="291795"/>
                  </a:lnTo>
                  <a:lnTo>
                    <a:pt x="5" y="343431"/>
                  </a:lnTo>
                  <a:lnTo>
                    <a:pt x="1" y="38524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11689" y="1573208"/>
              <a:ext cx="210571" cy="27124"/>
            </a:xfrm>
            <a:custGeom>
              <a:avLst/>
              <a:gdLst/>
              <a:ahLst/>
              <a:cxnLst/>
              <a:rect l="0" t="0" r="0" b="0"/>
              <a:pathLst>
                <a:path w="210571" h="27124">
                  <a:moveTo>
                    <a:pt x="210570" y="6066"/>
                  </a:moveTo>
                  <a:lnTo>
                    <a:pt x="178118" y="0"/>
                  </a:lnTo>
                  <a:lnTo>
                    <a:pt x="120639" y="5036"/>
                  </a:lnTo>
                  <a:lnTo>
                    <a:pt x="67417" y="14268"/>
                  </a:lnTo>
                  <a:lnTo>
                    <a:pt x="25015" y="24237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43749" y="1674031"/>
              <a:ext cx="10096" cy="147400"/>
            </a:xfrm>
            <a:custGeom>
              <a:avLst/>
              <a:gdLst/>
              <a:ahLst/>
              <a:cxnLst/>
              <a:rect l="0" t="0" r="0" b="0"/>
              <a:pathLst>
                <a:path w="10096" h="147400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1009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53844" y="1579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95958" y="1631917"/>
              <a:ext cx="126343" cy="174013"/>
            </a:xfrm>
            <a:custGeom>
              <a:avLst/>
              <a:gdLst/>
              <a:ahLst/>
              <a:cxnLst/>
              <a:rect l="0" t="0" r="0" b="0"/>
              <a:pathLst>
                <a:path w="126343" h="174013">
                  <a:moveTo>
                    <a:pt x="0" y="0"/>
                  </a:moveTo>
                  <a:lnTo>
                    <a:pt x="28681" y="55044"/>
                  </a:lnTo>
                  <a:lnTo>
                    <a:pt x="60204" y="114512"/>
                  </a:lnTo>
                  <a:lnTo>
                    <a:pt x="101823" y="173281"/>
                  </a:lnTo>
                  <a:lnTo>
                    <a:pt x="106487" y="174012"/>
                  </a:lnTo>
                  <a:lnTo>
                    <a:pt x="109596" y="169820"/>
                  </a:lnTo>
                  <a:lnTo>
                    <a:pt x="114585" y="129471"/>
                  </a:lnTo>
                  <a:lnTo>
                    <a:pt x="116741" y="77610"/>
                  </a:lnTo>
                  <a:lnTo>
                    <a:pt x="124099" y="3235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74943" y="1618458"/>
              <a:ext cx="189514" cy="229556"/>
            </a:xfrm>
            <a:custGeom>
              <a:avLst/>
              <a:gdLst/>
              <a:ahLst/>
              <a:cxnLst/>
              <a:rect l="0" t="0" r="0" b="0"/>
              <a:pathLst>
                <a:path w="189514" h="229556">
                  <a:moveTo>
                    <a:pt x="0" y="45044"/>
                  </a:moveTo>
                  <a:lnTo>
                    <a:pt x="20243" y="89007"/>
                  </a:lnTo>
                  <a:lnTo>
                    <a:pt x="39403" y="113702"/>
                  </a:lnTo>
                  <a:lnTo>
                    <a:pt x="65488" y="130248"/>
                  </a:lnTo>
                  <a:lnTo>
                    <a:pt x="75244" y="131092"/>
                  </a:lnTo>
                  <a:lnTo>
                    <a:pt x="95443" y="125792"/>
                  </a:lnTo>
                  <a:lnTo>
                    <a:pt x="120956" y="109653"/>
                  </a:lnTo>
                  <a:lnTo>
                    <a:pt x="132917" y="93646"/>
                  </a:lnTo>
                  <a:lnTo>
                    <a:pt x="137744" y="84465"/>
                  </a:lnTo>
                  <a:lnTo>
                    <a:pt x="139988" y="61784"/>
                  </a:lnTo>
                  <a:lnTo>
                    <a:pt x="135916" y="38446"/>
                  </a:lnTo>
                  <a:lnTo>
                    <a:pt x="126308" y="20275"/>
                  </a:lnTo>
                  <a:lnTo>
                    <a:pt x="111119" y="7519"/>
                  </a:lnTo>
                  <a:lnTo>
                    <a:pt x="102155" y="2480"/>
                  </a:lnTo>
                  <a:lnTo>
                    <a:pt x="82837" y="0"/>
                  </a:lnTo>
                  <a:lnTo>
                    <a:pt x="62553" y="3968"/>
                  </a:lnTo>
                  <a:lnTo>
                    <a:pt x="41839" y="13530"/>
                  </a:lnTo>
                  <a:lnTo>
                    <a:pt x="27174" y="28698"/>
                  </a:lnTo>
                  <a:lnTo>
                    <a:pt x="8227" y="67032"/>
                  </a:lnTo>
                  <a:lnTo>
                    <a:pt x="2437" y="109141"/>
                  </a:lnTo>
                  <a:lnTo>
                    <a:pt x="6311" y="147484"/>
                  </a:lnTo>
                  <a:lnTo>
                    <a:pt x="14893" y="167002"/>
                  </a:lnTo>
                  <a:lnTo>
                    <a:pt x="39467" y="198596"/>
                  </a:lnTo>
                  <a:lnTo>
                    <a:pt x="65506" y="220262"/>
                  </a:lnTo>
                  <a:lnTo>
                    <a:pt x="91505" y="228204"/>
                  </a:lnTo>
                  <a:lnTo>
                    <a:pt x="132787" y="229555"/>
                  </a:lnTo>
                  <a:lnTo>
                    <a:pt x="189513" y="2240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507648" y="1612559"/>
              <a:ext cx="220063" cy="221073"/>
            </a:xfrm>
            <a:custGeom>
              <a:avLst/>
              <a:gdLst/>
              <a:ahLst/>
              <a:cxnLst/>
              <a:rect l="0" t="0" r="0" b="0"/>
              <a:pathLst>
                <a:path w="220063" h="221073">
                  <a:moveTo>
                    <a:pt x="125305" y="103586"/>
                  </a:moveTo>
                  <a:lnTo>
                    <a:pt x="110651" y="44969"/>
                  </a:lnTo>
                  <a:lnTo>
                    <a:pt x="94966" y="10179"/>
                  </a:lnTo>
                  <a:lnTo>
                    <a:pt x="86362" y="3880"/>
                  </a:lnTo>
                  <a:lnTo>
                    <a:pt x="64323" y="0"/>
                  </a:lnTo>
                  <a:lnTo>
                    <a:pt x="54235" y="2943"/>
                  </a:lnTo>
                  <a:lnTo>
                    <a:pt x="36787" y="15572"/>
                  </a:lnTo>
                  <a:lnTo>
                    <a:pt x="19399" y="42413"/>
                  </a:lnTo>
                  <a:lnTo>
                    <a:pt x="4213" y="84093"/>
                  </a:lnTo>
                  <a:lnTo>
                    <a:pt x="0" y="136173"/>
                  </a:lnTo>
                  <a:lnTo>
                    <a:pt x="2390" y="174462"/>
                  </a:lnTo>
                  <a:lnTo>
                    <a:pt x="8675" y="195918"/>
                  </a:lnTo>
                  <a:lnTo>
                    <a:pt x="19267" y="213252"/>
                  </a:lnTo>
                  <a:lnTo>
                    <a:pt x="27707" y="217641"/>
                  </a:lnTo>
                  <a:lnTo>
                    <a:pt x="49563" y="219398"/>
                  </a:lnTo>
                  <a:lnTo>
                    <a:pt x="59603" y="215889"/>
                  </a:lnTo>
                  <a:lnTo>
                    <a:pt x="76997" y="202631"/>
                  </a:lnTo>
                  <a:lnTo>
                    <a:pt x="94354" y="175436"/>
                  </a:lnTo>
                  <a:lnTo>
                    <a:pt x="106906" y="145152"/>
                  </a:lnTo>
                  <a:lnTo>
                    <a:pt x="108159" y="121280"/>
                  </a:lnTo>
                  <a:lnTo>
                    <a:pt x="107155" y="104431"/>
                  </a:lnTo>
                  <a:lnTo>
                    <a:pt x="108526" y="106489"/>
                  </a:lnTo>
                  <a:lnTo>
                    <a:pt x="134014" y="165740"/>
                  </a:lnTo>
                  <a:lnTo>
                    <a:pt x="148943" y="194922"/>
                  </a:lnTo>
                  <a:lnTo>
                    <a:pt x="162717" y="209690"/>
                  </a:lnTo>
                  <a:lnTo>
                    <a:pt x="180538" y="220153"/>
                  </a:lnTo>
                  <a:lnTo>
                    <a:pt x="189033" y="221072"/>
                  </a:lnTo>
                  <a:lnTo>
                    <a:pt x="220062" y="208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703625" y="1655901"/>
              <a:ext cx="150428" cy="168624"/>
            </a:xfrm>
            <a:custGeom>
              <a:avLst/>
              <a:gdLst/>
              <a:ahLst/>
              <a:cxnLst/>
              <a:rect l="0" t="0" r="0" b="0"/>
              <a:pathLst>
                <a:path w="150428" h="168624">
                  <a:moveTo>
                    <a:pt x="87255" y="18130"/>
                  </a:moveTo>
                  <a:lnTo>
                    <a:pt x="76077" y="6951"/>
                  </a:lnTo>
                  <a:lnTo>
                    <a:pt x="58111" y="1463"/>
                  </a:lnTo>
                  <a:lnTo>
                    <a:pt x="46769" y="0"/>
                  </a:lnTo>
                  <a:lnTo>
                    <a:pt x="27928" y="4613"/>
                  </a:lnTo>
                  <a:lnTo>
                    <a:pt x="19628" y="9118"/>
                  </a:lnTo>
                  <a:lnTo>
                    <a:pt x="7286" y="23483"/>
                  </a:lnTo>
                  <a:lnTo>
                    <a:pt x="2357" y="32227"/>
                  </a:lnTo>
                  <a:lnTo>
                    <a:pt x="0" y="51301"/>
                  </a:lnTo>
                  <a:lnTo>
                    <a:pt x="14215" y="113025"/>
                  </a:lnTo>
                  <a:lnTo>
                    <a:pt x="22038" y="132835"/>
                  </a:lnTo>
                  <a:lnTo>
                    <a:pt x="33314" y="149438"/>
                  </a:lnTo>
                  <a:lnTo>
                    <a:pt x="49243" y="161497"/>
                  </a:lnTo>
                  <a:lnTo>
                    <a:pt x="58404" y="166350"/>
                  </a:lnTo>
                  <a:lnTo>
                    <a:pt x="77943" y="168623"/>
                  </a:lnTo>
                  <a:lnTo>
                    <a:pt x="97155" y="164564"/>
                  </a:lnTo>
                  <a:lnTo>
                    <a:pt x="150427" y="133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87833" y="1442404"/>
              <a:ext cx="18862" cy="347441"/>
            </a:xfrm>
            <a:custGeom>
              <a:avLst/>
              <a:gdLst/>
              <a:ahLst/>
              <a:cxnLst/>
              <a:rect l="0" t="0" r="0" b="0"/>
              <a:pathLst>
                <a:path w="18862" h="347441">
                  <a:moveTo>
                    <a:pt x="8332" y="0"/>
                  </a:moveTo>
                  <a:lnTo>
                    <a:pt x="0" y="37478"/>
                  </a:lnTo>
                  <a:lnTo>
                    <a:pt x="1574" y="72325"/>
                  </a:lnTo>
                  <a:lnTo>
                    <a:pt x="6998" y="132309"/>
                  </a:lnTo>
                  <a:lnTo>
                    <a:pt x="7937" y="191281"/>
                  </a:lnTo>
                  <a:lnTo>
                    <a:pt x="13804" y="247618"/>
                  </a:lnTo>
                  <a:lnTo>
                    <a:pt x="17862" y="308312"/>
                  </a:lnTo>
                  <a:lnTo>
                    <a:pt x="1886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801409" y="1563157"/>
              <a:ext cx="178986" cy="16118"/>
            </a:xfrm>
            <a:custGeom>
              <a:avLst/>
              <a:gdLst/>
              <a:ahLst/>
              <a:cxnLst/>
              <a:rect l="0" t="0" r="0" b="0"/>
              <a:pathLst>
                <a:path w="178986" h="16118">
                  <a:moveTo>
                    <a:pt x="178985" y="5589"/>
                  </a:moveTo>
                  <a:lnTo>
                    <a:pt x="162217" y="0"/>
                  </a:lnTo>
                  <a:lnTo>
                    <a:pt x="144625" y="375"/>
                  </a:lnTo>
                  <a:lnTo>
                    <a:pt x="93559" y="4559"/>
                  </a:lnTo>
                  <a:lnTo>
                    <a:pt x="31825" y="6555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11979" y="1674031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011979" y="15582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085679" y="1652974"/>
              <a:ext cx="105286" cy="149965"/>
            </a:xfrm>
            <a:custGeom>
              <a:avLst/>
              <a:gdLst/>
              <a:ahLst/>
              <a:cxnLst/>
              <a:rect l="0" t="0" r="0" b="0"/>
              <a:pathLst>
                <a:path w="105286" h="149965">
                  <a:moveTo>
                    <a:pt x="0" y="0"/>
                  </a:moveTo>
                  <a:lnTo>
                    <a:pt x="19127" y="53874"/>
                  </a:lnTo>
                  <a:lnTo>
                    <a:pt x="44214" y="111036"/>
                  </a:lnTo>
                  <a:lnTo>
                    <a:pt x="61323" y="145983"/>
                  </a:lnTo>
                  <a:lnTo>
                    <a:pt x="66618" y="149964"/>
                  </a:lnTo>
                  <a:lnTo>
                    <a:pt x="71319" y="149109"/>
                  </a:lnTo>
                  <a:lnTo>
                    <a:pt x="75621" y="145030"/>
                  </a:lnTo>
                  <a:lnTo>
                    <a:pt x="80403" y="124899"/>
                  </a:lnTo>
                  <a:lnTo>
                    <a:pt x="89062" y="69905"/>
                  </a:lnTo>
                  <a:lnTo>
                    <a:pt x="102340" y="1244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64663" y="1674031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6"/>
                  </a:lnTo>
                  <a:lnTo>
                    <a:pt x="8334" y="11730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64663" y="155821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22602" y="1495046"/>
              <a:ext cx="10518" cy="347442"/>
            </a:xfrm>
            <a:custGeom>
              <a:avLst/>
              <a:gdLst/>
              <a:ahLst/>
              <a:cxnLst/>
              <a:rect l="0" t="0" r="0" b="0"/>
              <a:pathLst>
                <a:path w="10518" h="347442">
                  <a:moveTo>
                    <a:pt x="10517" y="0"/>
                  </a:moveTo>
                  <a:lnTo>
                    <a:pt x="2184" y="37478"/>
                  </a:lnTo>
                  <a:lnTo>
                    <a:pt x="423" y="94491"/>
                  </a:lnTo>
                  <a:lnTo>
                    <a:pt x="117" y="144851"/>
                  </a:lnTo>
                  <a:lnTo>
                    <a:pt x="27" y="202406"/>
                  </a:lnTo>
                  <a:lnTo>
                    <a:pt x="0" y="252735"/>
                  </a:lnTo>
                  <a:lnTo>
                    <a:pt x="7226" y="309323"/>
                  </a:lnTo>
                  <a:lnTo>
                    <a:pt x="10517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27834" y="161086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4371" y="14654"/>
                  </a:lnTo>
                  <a:lnTo>
                    <a:pt x="85957" y="19160"/>
                  </a:lnTo>
                  <a:lnTo>
                    <a:pt x="29110" y="2068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538404" y="168455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2" y="12042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548933" y="15898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18754" y="1631368"/>
              <a:ext cx="151278" cy="203871"/>
            </a:xfrm>
            <a:custGeom>
              <a:avLst/>
              <a:gdLst/>
              <a:ahLst/>
              <a:cxnLst/>
              <a:rect l="0" t="0" r="0" b="0"/>
              <a:pathLst>
                <a:path w="151278" h="203871">
                  <a:moveTo>
                    <a:pt x="3878" y="74248"/>
                  </a:moveTo>
                  <a:lnTo>
                    <a:pt x="21858" y="89889"/>
                  </a:lnTo>
                  <a:lnTo>
                    <a:pt x="38776" y="97967"/>
                  </a:lnTo>
                  <a:lnTo>
                    <a:pt x="61112" y="99218"/>
                  </a:lnTo>
                  <a:lnTo>
                    <a:pt x="85467" y="94704"/>
                  </a:lnTo>
                  <a:lnTo>
                    <a:pt x="107990" y="84900"/>
                  </a:lnTo>
                  <a:lnTo>
                    <a:pt x="115400" y="76670"/>
                  </a:lnTo>
                  <a:lnTo>
                    <a:pt x="123633" y="55047"/>
                  </a:lnTo>
                  <a:lnTo>
                    <a:pt x="123489" y="45070"/>
                  </a:lnTo>
                  <a:lnTo>
                    <a:pt x="117090" y="27745"/>
                  </a:lnTo>
                  <a:lnTo>
                    <a:pt x="94744" y="4837"/>
                  </a:lnTo>
                  <a:lnTo>
                    <a:pt x="85512" y="1068"/>
                  </a:lnTo>
                  <a:lnTo>
                    <a:pt x="65896" y="0"/>
                  </a:lnTo>
                  <a:lnTo>
                    <a:pt x="35122" y="11564"/>
                  </a:lnTo>
                  <a:lnTo>
                    <a:pt x="20494" y="26502"/>
                  </a:lnTo>
                  <a:lnTo>
                    <a:pt x="5682" y="57761"/>
                  </a:lnTo>
                  <a:lnTo>
                    <a:pt x="0" y="82128"/>
                  </a:lnTo>
                  <a:lnTo>
                    <a:pt x="5885" y="126367"/>
                  </a:lnTo>
                  <a:lnTo>
                    <a:pt x="12959" y="146545"/>
                  </a:lnTo>
                  <a:lnTo>
                    <a:pt x="31265" y="171059"/>
                  </a:lnTo>
                  <a:lnTo>
                    <a:pt x="58396" y="191970"/>
                  </a:lnTo>
                  <a:lnTo>
                    <a:pt x="78411" y="201828"/>
                  </a:lnTo>
                  <a:lnTo>
                    <a:pt x="99005" y="203870"/>
                  </a:lnTo>
                  <a:lnTo>
                    <a:pt x="127210" y="198442"/>
                  </a:lnTo>
                  <a:lnTo>
                    <a:pt x="151277" y="1900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22613" y="1623719"/>
              <a:ext cx="181367" cy="232432"/>
            </a:xfrm>
            <a:custGeom>
              <a:avLst/>
              <a:gdLst/>
              <a:ahLst/>
              <a:cxnLst/>
              <a:rect l="0" t="0" r="0" b="0"/>
              <a:pathLst>
                <a:path w="181367" h="232432">
                  <a:moveTo>
                    <a:pt x="136931" y="29255"/>
                  </a:moveTo>
                  <a:lnTo>
                    <a:pt x="118950" y="13614"/>
                  </a:lnTo>
                  <a:lnTo>
                    <a:pt x="102034" y="5536"/>
                  </a:lnTo>
                  <a:lnTo>
                    <a:pt x="67189" y="0"/>
                  </a:lnTo>
                  <a:lnTo>
                    <a:pt x="43933" y="4944"/>
                  </a:lnTo>
                  <a:lnTo>
                    <a:pt x="14230" y="20882"/>
                  </a:lnTo>
                  <a:lnTo>
                    <a:pt x="5997" y="27182"/>
                  </a:lnTo>
                  <a:lnTo>
                    <a:pt x="1679" y="34892"/>
                  </a:lnTo>
                  <a:lnTo>
                    <a:pt x="0" y="52817"/>
                  </a:lnTo>
                  <a:lnTo>
                    <a:pt x="6272" y="69363"/>
                  </a:lnTo>
                  <a:lnTo>
                    <a:pt x="11221" y="77050"/>
                  </a:lnTo>
                  <a:lnTo>
                    <a:pt x="40542" y="99048"/>
                  </a:lnTo>
                  <a:lnTo>
                    <a:pt x="98437" y="112971"/>
                  </a:lnTo>
                  <a:lnTo>
                    <a:pt x="157078" y="136826"/>
                  </a:lnTo>
                  <a:lnTo>
                    <a:pt x="172402" y="150764"/>
                  </a:lnTo>
                  <a:lnTo>
                    <a:pt x="178125" y="159394"/>
                  </a:lnTo>
                  <a:lnTo>
                    <a:pt x="181366" y="178341"/>
                  </a:lnTo>
                  <a:lnTo>
                    <a:pt x="180592" y="188307"/>
                  </a:lnTo>
                  <a:lnTo>
                    <a:pt x="170374" y="205619"/>
                  </a:lnTo>
                  <a:lnTo>
                    <a:pt x="152965" y="219943"/>
                  </a:lnTo>
                  <a:lnTo>
                    <a:pt x="129629" y="230208"/>
                  </a:lnTo>
                  <a:lnTo>
                    <a:pt x="103659" y="232431"/>
                  </a:lnTo>
                  <a:lnTo>
                    <a:pt x="48860" y="229915"/>
                  </a:lnTo>
                  <a:lnTo>
                    <a:pt x="10589" y="229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4632538" y="1905658"/>
            <a:ext cx="1116022" cy="16241"/>
          </a:xfrm>
          <a:custGeom>
            <a:avLst/>
            <a:gdLst/>
            <a:ahLst/>
            <a:cxnLst/>
            <a:rect l="0" t="0" r="0" b="0"/>
            <a:pathLst>
              <a:path w="1116022" h="16241">
                <a:moveTo>
                  <a:pt x="1116021" y="10528"/>
                </a:moveTo>
                <a:lnTo>
                  <a:pt x="1099254" y="16117"/>
                </a:lnTo>
                <a:lnTo>
                  <a:pt x="1081663" y="15742"/>
                </a:lnTo>
                <a:lnTo>
                  <a:pt x="1023023" y="11215"/>
                </a:lnTo>
                <a:lnTo>
                  <a:pt x="968277" y="10664"/>
                </a:lnTo>
                <a:lnTo>
                  <a:pt x="912402" y="10555"/>
                </a:lnTo>
                <a:lnTo>
                  <a:pt x="856305" y="10533"/>
                </a:lnTo>
                <a:lnTo>
                  <a:pt x="800164" y="10529"/>
                </a:lnTo>
                <a:lnTo>
                  <a:pt x="744014" y="10528"/>
                </a:lnTo>
                <a:lnTo>
                  <a:pt x="687862" y="11698"/>
                </a:lnTo>
                <a:lnTo>
                  <a:pt x="634830" y="15742"/>
                </a:lnTo>
                <a:lnTo>
                  <a:pt x="612040" y="14015"/>
                </a:lnTo>
                <a:lnTo>
                  <a:pt x="565694" y="16200"/>
                </a:lnTo>
                <a:lnTo>
                  <a:pt x="540368" y="14218"/>
                </a:lnTo>
                <a:lnTo>
                  <a:pt x="495514" y="16240"/>
                </a:lnTo>
                <a:lnTo>
                  <a:pt x="433881" y="11280"/>
                </a:lnTo>
                <a:lnTo>
                  <a:pt x="378770" y="10677"/>
                </a:lnTo>
                <a:lnTo>
                  <a:pt x="322824" y="10557"/>
                </a:lnTo>
                <a:lnTo>
                  <a:pt x="266712" y="10534"/>
                </a:lnTo>
                <a:lnTo>
                  <a:pt x="210569" y="10529"/>
                </a:lnTo>
                <a:lnTo>
                  <a:pt x="154418" y="10528"/>
                </a:lnTo>
                <a:lnTo>
                  <a:pt x="98267" y="10528"/>
                </a:lnTo>
                <a:lnTo>
                  <a:pt x="45234" y="740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1990553" y="2000414"/>
            <a:ext cx="4577712" cy="810695"/>
            <a:chOff x="1990553" y="2000414"/>
            <a:chExt cx="4577712" cy="810695"/>
          </a:xfrm>
        </p:grpSpPr>
        <p:sp>
          <p:nvSpPr>
            <p:cNvPr id="67" name="Freeform 66"/>
            <p:cNvSpPr/>
            <p:nvPr/>
          </p:nvSpPr>
          <p:spPr>
            <a:xfrm>
              <a:off x="1990553" y="2000414"/>
              <a:ext cx="167790" cy="579068"/>
            </a:xfrm>
            <a:custGeom>
              <a:avLst/>
              <a:gdLst/>
              <a:ahLst/>
              <a:cxnLst/>
              <a:rect l="0" t="0" r="0" b="0"/>
              <a:pathLst>
                <a:path w="167790" h="579068">
                  <a:moveTo>
                    <a:pt x="146732" y="0"/>
                  </a:moveTo>
                  <a:lnTo>
                    <a:pt x="122685" y="17981"/>
                  </a:lnTo>
                  <a:lnTo>
                    <a:pt x="81267" y="67118"/>
                  </a:lnTo>
                  <a:lnTo>
                    <a:pt x="54027" y="121922"/>
                  </a:lnTo>
                  <a:lnTo>
                    <a:pt x="28291" y="175989"/>
                  </a:lnTo>
                  <a:lnTo>
                    <a:pt x="10728" y="234848"/>
                  </a:lnTo>
                  <a:lnTo>
                    <a:pt x="1584" y="296864"/>
                  </a:lnTo>
                  <a:lnTo>
                    <a:pt x="0" y="345583"/>
                  </a:lnTo>
                  <a:lnTo>
                    <a:pt x="9040" y="406042"/>
                  </a:lnTo>
                  <a:lnTo>
                    <a:pt x="32142" y="463045"/>
                  </a:lnTo>
                  <a:lnTo>
                    <a:pt x="46670" y="488897"/>
                  </a:lnTo>
                  <a:lnTo>
                    <a:pt x="99010" y="539633"/>
                  </a:lnTo>
                  <a:lnTo>
                    <a:pt x="142158" y="565255"/>
                  </a:lnTo>
                  <a:lnTo>
                    <a:pt x="167789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35367" y="2168870"/>
              <a:ext cx="175660" cy="341468"/>
            </a:xfrm>
            <a:custGeom>
              <a:avLst/>
              <a:gdLst/>
              <a:ahLst/>
              <a:cxnLst/>
              <a:rect l="0" t="0" r="0" b="0"/>
              <a:pathLst>
                <a:path w="175660" h="341468">
                  <a:moveTo>
                    <a:pt x="28259" y="0"/>
                  </a:moveTo>
                  <a:lnTo>
                    <a:pt x="11471" y="62281"/>
                  </a:lnTo>
                  <a:lnTo>
                    <a:pt x="8046" y="116331"/>
                  </a:lnTo>
                  <a:lnTo>
                    <a:pt x="7369" y="172068"/>
                  </a:lnTo>
                  <a:lnTo>
                    <a:pt x="0" y="228138"/>
                  </a:lnTo>
                  <a:lnTo>
                    <a:pt x="450" y="281154"/>
                  </a:lnTo>
                  <a:lnTo>
                    <a:pt x="11458" y="325768"/>
                  </a:lnTo>
                  <a:lnTo>
                    <a:pt x="18228" y="332992"/>
                  </a:lnTo>
                  <a:lnTo>
                    <a:pt x="38229" y="341019"/>
                  </a:lnTo>
                  <a:lnTo>
                    <a:pt x="59597" y="341467"/>
                  </a:lnTo>
                  <a:lnTo>
                    <a:pt x="119690" y="329106"/>
                  </a:lnTo>
                  <a:lnTo>
                    <a:pt x="17565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63626" y="2295212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19"/>
                  </a:lnTo>
                  <a:lnTo>
                    <a:pt x="1150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84683" y="2137285"/>
              <a:ext cx="126344" cy="10529"/>
            </a:xfrm>
            <a:custGeom>
              <a:avLst/>
              <a:gdLst/>
              <a:ahLst/>
              <a:cxnLst/>
              <a:rect l="0" t="0" r="0" b="0"/>
              <a:pathLst>
                <a:path w="126344" h="10529">
                  <a:moveTo>
                    <a:pt x="126343" y="0"/>
                  </a:moveTo>
                  <a:lnTo>
                    <a:pt x="83651" y="3119"/>
                  </a:lnTo>
                  <a:lnTo>
                    <a:pt x="26614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474197" y="2337326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136870" y="0"/>
                  </a:moveTo>
                  <a:lnTo>
                    <a:pt x="98497" y="29309"/>
                  </a:lnTo>
                  <a:lnTo>
                    <a:pt x="49146" y="8683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84725" y="2337326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42662" y="54115"/>
                  </a:lnTo>
                  <a:lnTo>
                    <a:pt x="91279" y="117363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71190" y="2074114"/>
              <a:ext cx="18862" cy="400084"/>
            </a:xfrm>
            <a:custGeom>
              <a:avLst/>
              <a:gdLst/>
              <a:ahLst/>
              <a:cxnLst/>
              <a:rect l="0" t="0" r="0" b="0"/>
              <a:pathLst>
                <a:path w="18862" h="400084">
                  <a:moveTo>
                    <a:pt x="8333" y="0"/>
                  </a:moveTo>
                  <a:lnTo>
                    <a:pt x="5213" y="57264"/>
                  </a:lnTo>
                  <a:lnTo>
                    <a:pt x="0" y="109774"/>
                  </a:lnTo>
                  <a:lnTo>
                    <a:pt x="1574" y="169786"/>
                  </a:lnTo>
                  <a:lnTo>
                    <a:pt x="6330" y="232021"/>
                  </a:lnTo>
                  <a:lnTo>
                    <a:pt x="7740" y="288675"/>
                  </a:lnTo>
                  <a:lnTo>
                    <a:pt x="13805" y="349740"/>
                  </a:lnTo>
                  <a:lnTo>
                    <a:pt x="18861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84766" y="2242570"/>
              <a:ext cx="210571" cy="21057"/>
            </a:xfrm>
            <a:custGeom>
              <a:avLst/>
              <a:gdLst/>
              <a:ahLst/>
              <a:cxnLst/>
              <a:rect l="0" t="0" r="0" b="0"/>
              <a:pathLst>
                <a:path w="210571" h="21057">
                  <a:moveTo>
                    <a:pt x="210570" y="0"/>
                  </a:moveTo>
                  <a:lnTo>
                    <a:pt x="153306" y="8333"/>
                  </a:lnTo>
                  <a:lnTo>
                    <a:pt x="98004" y="15684"/>
                  </a:lnTo>
                  <a:lnTo>
                    <a:pt x="46049" y="1999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87880" y="2242570"/>
              <a:ext cx="112742" cy="214017"/>
            </a:xfrm>
            <a:custGeom>
              <a:avLst/>
              <a:gdLst/>
              <a:ahLst/>
              <a:cxnLst/>
              <a:rect l="0" t="0" r="0" b="0"/>
              <a:pathLst>
                <a:path w="112742" h="214017">
                  <a:moveTo>
                    <a:pt x="7456" y="84228"/>
                  </a:moveTo>
                  <a:lnTo>
                    <a:pt x="13046" y="146320"/>
                  </a:lnTo>
                  <a:lnTo>
                    <a:pt x="28787" y="199899"/>
                  </a:lnTo>
                  <a:lnTo>
                    <a:pt x="33314" y="214016"/>
                  </a:lnTo>
                  <a:lnTo>
                    <a:pt x="14115" y="151240"/>
                  </a:lnTo>
                  <a:lnTo>
                    <a:pt x="0" y="92142"/>
                  </a:lnTo>
                  <a:lnTo>
                    <a:pt x="633" y="66688"/>
                  </a:lnTo>
                  <a:lnTo>
                    <a:pt x="8713" y="43677"/>
                  </a:lnTo>
                  <a:lnTo>
                    <a:pt x="26342" y="24871"/>
                  </a:lnTo>
                  <a:lnTo>
                    <a:pt x="49775" y="11054"/>
                  </a:lnTo>
                  <a:lnTo>
                    <a:pt x="112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13850" y="2230221"/>
              <a:ext cx="186814" cy="223630"/>
            </a:xfrm>
            <a:custGeom>
              <a:avLst/>
              <a:gdLst/>
              <a:ahLst/>
              <a:cxnLst/>
              <a:rect l="0" t="0" r="0" b="0"/>
              <a:pathLst>
                <a:path w="186814" h="223630">
                  <a:moveTo>
                    <a:pt x="113113" y="86048"/>
                  </a:moveTo>
                  <a:lnTo>
                    <a:pt x="93985" y="33343"/>
                  </a:lnTo>
                  <a:lnTo>
                    <a:pt x="82775" y="17390"/>
                  </a:lnTo>
                  <a:lnTo>
                    <a:pt x="66874" y="5621"/>
                  </a:lnTo>
                  <a:lnTo>
                    <a:pt x="57721" y="844"/>
                  </a:lnTo>
                  <a:lnTo>
                    <a:pt x="49279" y="0"/>
                  </a:lnTo>
                  <a:lnTo>
                    <a:pt x="33660" y="5300"/>
                  </a:lnTo>
                  <a:lnTo>
                    <a:pt x="22039" y="21694"/>
                  </a:lnTo>
                  <a:lnTo>
                    <a:pt x="2464" y="76534"/>
                  </a:lnTo>
                  <a:lnTo>
                    <a:pt x="0" y="114295"/>
                  </a:lnTo>
                  <a:lnTo>
                    <a:pt x="12155" y="169836"/>
                  </a:lnTo>
                  <a:lnTo>
                    <a:pt x="22109" y="201731"/>
                  </a:lnTo>
                  <a:lnTo>
                    <a:pt x="35232" y="216621"/>
                  </a:lnTo>
                  <a:lnTo>
                    <a:pt x="43645" y="222230"/>
                  </a:lnTo>
                  <a:lnTo>
                    <a:pt x="51593" y="223629"/>
                  </a:lnTo>
                  <a:lnTo>
                    <a:pt x="59232" y="222223"/>
                  </a:lnTo>
                  <a:lnTo>
                    <a:pt x="66664" y="218945"/>
                  </a:lnTo>
                  <a:lnTo>
                    <a:pt x="78041" y="205945"/>
                  </a:lnTo>
                  <a:lnTo>
                    <a:pt x="94877" y="169003"/>
                  </a:lnTo>
                  <a:lnTo>
                    <a:pt x="101570" y="106013"/>
                  </a:lnTo>
                  <a:lnTo>
                    <a:pt x="102134" y="89072"/>
                  </a:lnTo>
                  <a:lnTo>
                    <a:pt x="108115" y="129484"/>
                  </a:lnTo>
                  <a:lnTo>
                    <a:pt x="128937" y="176603"/>
                  </a:lnTo>
                  <a:lnTo>
                    <a:pt x="141983" y="194925"/>
                  </a:lnTo>
                  <a:lnTo>
                    <a:pt x="158700" y="204628"/>
                  </a:lnTo>
                  <a:lnTo>
                    <a:pt x="186813" y="212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33728" y="2230896"/>
              <a:ext cx="145920" cy="204259"/>
            </a:xfrm>
            <a:custGeom>
              <a:avLst/>
              <a:gdLst/>
              <a:ahLst/>
              <a:cxnLst/>
              <a:rect l="0" t="0" r="0" b="0"/>
              <a:pathLst>
                <a:path w="145920" h="204259">
                  <a:moveTo>
                    <a:pt x="103805" y="32730"/>
                  </a:moveTo>
                  <a:lnTo>
                    <a:pt x="74497" y="3422"/>
                  </a:lnTo>
                  <a:lnTo>
                    <a:pt x="65549" y="324"/>
                  </a:lnTo>
                  <a:lnTo>
                    <a:pt x="43129" y="0"/>
                  </a:lnTo>
                  <a:lnTo>
                    <a:pt x="32938" y="3891"/>
                  </a:lnTo>
                  <a:lnTo>
                    <a:pt x="15377" y="17573"/>
                  </a:lnTo>
                  <a:lnTo>
                    <a:pt x="6012" y="38472"/>
                  </a:lnTo>
                  <a:lnTo>
                    <a:pt x="0" y="90017"/>
                  </a:lnTo>
                  <a:lnTo>
                    <a:pt x="4548" y="125743"/>
                  </a:lnTo>
                  <a:lnTo>
                    <a:pt x="18894" y="158556"/>
                  </a:lnTo>
                  <a:lnTo>
                    <a:pt x="37962" y="184916"/>
                  </a:lnTo>
                  <a:lnTo>
                    <a:pt x="64019" y="201955"/>
                  </a:lnTo>
                  <a:lnTo>
                    <a:pt x="83783" y="204258"/>
                  </a:lnTo>
                  <a:lnTo>
                    <a:pt x="104265" y="200212"/>
                  </a:lnTo>
                  <a:lnTo>
                    <a:pt x="145919" y="180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36753" y="2021471"/>
              <a:ext cx="37652" cy="421141"/>
            </a:xfrm>
            <a:custGeom>
              <a:avLst/>
              <a:gdLst/>
              <a:ahLst/>
              <a:cxnLst/>
              <a:rect l="0" t="0" r="0" b="0"/>
              <a:pathLst>
                <a:path w="37652" h="421141">
                  <a:moveTo>
                    <a:pt x="6065" y="0"/>
                  </a:moveTo>
                  <a:lnTo>
                    <a:pt x="0" y="39688"/>
                  </a:lnTo>
                  <a:lnTo>
                    <a:pt x="4521" y="96227"/>
                  </a:lnTo>
                  <a:lnTo>
                    <a:pt x="5379" y="138694"/>
                  </a:lnTo>
                  <a:lnTo>
                    <a:pt x="5760" y="184864"/>
                  </a:lnTo>
                  <a:lnTo>
                    <a:pt x="11564" y="234539"/>
                  </a:lnTo>
                  <a:lnTo>
                    <a:pt x="20693" y="288252"/>
                  </a:lnTo>
                  <a:lnTo>
                    <a:pt x="27022" y="351303"/>
                  </a:lnTo>
                  <a:lnTo>
                    <a:pt x="35205" y="395647"/>
                  </a:lnTo>
                  <a:lnTo>
                    <a:pt x="37651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37533" y="2189927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697" y="3120"/>
                  </a:lnTo>
                  <a:lnTo>
                    <a:pt x="123566" y="9065"/>
                  </a:lnTo>
                  <a:lnTo>
                    <a:pt x="66826" y="11409"/>
                  </a:lnTo>
                  <a:lnTo>
                    <a:pt x="1991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82982" y="2326798"/>
              <a:ext cx="7236" cy="126342"/>
            </a:xfrm>
            <a:custGeom>
              <a:avLst/>
              <a:gdLst/>
              <a:ahLst/>
              <a:cxnLst/>
              <a:rect l="0" t="0" r="0" b="0"/>
              <a:pathLst>
                <a:path w="7236" h="126342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5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90217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53388" y="2243137"/>
              <a:ext cx="147400" cy="203007"/>
            </a:xfrm>
            <a:custGeom>
              <a:avLst/>
              <a:gdLst/>
              <a:ahLst/>
              <a:cxnLst/>
              <a:rect l="0" t="0" r="0" b="0"/>
              <a:pathLst>
                <a:path w="147400" h="203007">
                  <a:moveTo>
                    <a:pt x="0" y="83661"/>
                  </a:moveTo>
                  <a:lnTo>
                    <a:pt x="27512" y="147088"/>
                  </a:lnTo>
                  <a:lnTo>
                    <a:pt x="46744" y="203006"/>
                  </a:lnTo>
                  <a:lnTo>
                    <a:pt x="34155" y="144265"/>
                  </a:lnTo>
                  <a:lnTo>
                    <a:pt x="32093" y="84583"/>
                  </a:lnTo>
                  <a:lnTo>
                    <a:pt x="34026" y="27214"/>
                  </a:lnTo>
                  <a:lnTo>
                    <a:pt x="42809" y="7491"/>
                  </a:lnTo>
                  <a:lnTo>
                    <a:pt x="49596" y="2465"/>
                  </a:lnTo>
                  <a:lnTo>
                    <a:pt x="57631" y="284"/>
                  </a:lnTo>
                  <a:lnTo>
                    <a:pt x="66496" y="0"/>
                  </a:lnTo>
                  <a:lnTo>
                    <a:pt x="82587" y="5924"/>
                  </a:lnTo>
                  <a:lnTo>
                    <a:pt x="90153" y="10779"/>
                  </a:lnTo>
                  <a:lnTo>
                    <a:pt x="111980" y="39969"/>
                  </a:lnTo>
                  <a:lnTo>
                    <a:pt x="135904" y="93981"/>
                  </a:lnTo>
                  <a:lnTo>
                    <a:pt x="143993" y="128833"/>
                  </a:lnTo>
                  <a:lnTo>
                    <a:pt x="147399" y="178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58673" y="2229755"/>
              <a:ext cx="259175" cy="581354"/>
            </a:xfrm>
            <a:custGeom>
              <a:avLst/>
              <a:gdLst/>
              <a:ahLst/>
              <a:cxnLst/>
              <a:rect l="0" t="0" r="0" b="0"/>
              <a:pathLst>
                <a:path w="259175" h="581354">
                  <a:moveTo>
                    <a:pt x="157928" y="128628"/>
                  </a:moveTo>
                  <a:lnTo>
                    <a:pt x="173569" y="110647"/>
                  </a:lnTo>
                  <a:lnTo>
                    <a:pt x="181647" y="93730"/>
                  </a:lnTo>
                  <a:lnTo>
                    <a:pt x="187182" y="58886"/>
                  </a:lnTo>
                  <a:lnTo>
                    <a:pt x="182238" y="35631"/>
                  </a:lnTo>
                  <a:lnTo>
                    <a:pt x="177644" y="24516"/>
                  </a:lnTo>
                  <a:lnTo>
                    <a:pt x="163181" y="9046"/>
                  </a:lnTo>
                  <a:lnTo>
                    <a:pt x="154411" y="3283"/>
                  </a:lnTo>
                  <a:lnTo>
                    <a:pt x="135307" y="0"/>
                  </a:lnTo>
                  <a:lnTo>
                    <a:pt x="125300" y="762"/>
                  </a:lnTo>
                  <a:lnTo>
                    <a:pt x="107942" y="10967"/>
                  </a:lnTo>
                  <a:lnTo>
                    <a:pt x="93598" y="27201"/>
                  </a:lnTo>
                  <a:lnTo>
                    <a:pt x="83323" y="46115"/>
                  </a:lnTo>
                  <a:lnTo>
                    <a:pt x="76551" y="82083"/>
                  </a:lnTo>
                  <a:lnTo>
                    <a:pt x="82669" y="134988"/>
                  </a:lnTo>
                  <a:lnTo>
                    <a:pt x="88604" y="158361"/>
                  </a:lnTo>
                  <a:lnTo>
                    <a:pt x="101381" y="177328"/>
                  </a:lnTo>
                  <a:lnTo>
                    <a:pt x="109701" y="185661"/>
                  </a:lnTo>
                  <a:lnTo>
                    <a:pt x="119928" y="190047"/>
                  </a:lnTo>
                  <a:lnTo>
                    <a:pt x="143769" y="191800"/>
                  </a:lnTo>
                  <a:lnTo>
                    <a:pt x="163723" y="185560"/>
                  </a:lnTo>
                  <a:lnTo>
                    <a:pt x="180391" y="173818"/>
                  </a:lnTo>
                  <a:lnTo>
                    <a:pt x="195597" y="156902"/>
                  </a:lnTo>
                  <a:lnTo>
                    <a:pt x="203916" y="134565"/>
                  </a:lnTo>
                  <a:lnTo>
                    <a:pt x="206134" y="122058"/>
                  </a:lnTo>
                  <a:lnTo>
                    <a:pt x="208782" y="117229"/>
                  </a:lnTo>
                  <a:lnTo>
                    <a:pt x="211718" y="117519"/>
                  </a:lnTo>
                  <a:lnTo>
                    <a:pt x="214845" y="121222"/>
                  </a:lnTo>
                  <a:lnTo>
                    <a:pt x="223395" y="178678"/>
                  </a:lnTo>
                  <a:lnTo>
                    <a:pt x="235590" y="239640"/>
                  </a:lnTo>
                  <a:lnTo>
                    <a:pt x="249264" y="297565"/>
                  </a:lnTo>
                  <a:lnTo>
                    <a:pt x="258560" y="350649"/>
                  </a:lnTo>
                  <a:lnTo>
                    <a:pt x="259174" y="408574"/>
                  </a:lnTo>
                  <a:lnTo>
                    <a:pt x="257011" y="420543"/>
                  </a:lnTo>
                  <a:lnTo>
                    <a:pt x="245248" y="440082"/>
                  </a:lnTo>
                  <a:lnTo>
                    <a:pt x="215776" y="464236"/>
                  </a:lnTo>
                  <a:lnTo>
                    <a:pt x="158306" y="493358"/>
                  </a:lnTo>
                  <a:lnTo>
                    <a:pt x="100204" y="527707"/>
                  </a:lnTo>
                  <a:lnTo>
                    <a:pt x="39300" y="563318"/>
                  </a:lnTo>
                  <a:lnTo>
                    <a:pt x="0" y="581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45563" y="2158342"/>
              <a:ext cx="144821" cy="236316"/>
            </a:xfrm>
            <a:custGeom>
              <a:avLst/>
              <a:gdLst/>
              <a:ahLst/>
              <a:cxnLst/>
              <a:rect l="0" t="0" r="0" b="0"/>
              <a:pathLst>
                <a:path w="144821" h="236316">
                  <a:moveTo>
                    <a:pt x="29007" y="105284"/>
                  </a:moveTo>
                  <a:lnTo>
                    <a:pt x="23417" y="122052"/>
                  </a:lnTo>
                  <a:lnTo>
                    <a:pt x="27462" y="180730"/>
                  </a:lnTo>
                  <a:lnTo>
                    <a:pt x="33699" y="235149"/>
                  </a:lnTo>
                  <a:lnTo>
                    <a:pt x="30965" y="236315"/>
                  </a:lnTo>
                  <a:lnTo>
                    <a:pt x="26803" y="234752"/>
                  </a:lnTo>
                  <a:lnTo>
                    <a:pt x="19058" y="223657"/>
                  </a:lnTo>
                  <a:lnTo>
                    <a:pt x="4555" y="176760"/>
                  </a:lnTo>
                  <a:lnTo>
                    <a:pt x="0" y="119576"/>
                  </a:lnTo>
                  <a:lnTo>
                    <a:pt x="7414" y="78454"/>
                  </a:lnTo>
                  <a:lnTo>
                    <a:pt x="17850" y="54755"/>
                  </a:lnTo>
                  <a:lnTo>
                    <a:pt x="36527" y="35644"/>
                  </a:lnTo>
                  <a:lnTo>
                    <a:pt x="81055" y="9900"/>
                  </a:lnTo>
                  <a:lnTo>
                    <a:pt x="133188" y="1303"/>
                  </a:lnTo>
                  <a:lnTo>
                    <a:pt x="1448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394647" y="2252772"/>
              <a:ext cx="164193" cy="177308"/>
            </a:xfrm>
            <a:custGeom>
              <a:avLst/>
              <a:gdLst/>
              <a:ahLst/>
              <a:cxnLst/>
              <a:rect l="0" t="0" r="0" b="0"/>
              <a:pathLst>
                <a:path w="164193" h="177308">
                  <a:moveTo>
                    <a:pt x="90493" y="74026"/>
                  </a:moveTo>
                  <a:lnTo>
                    <a:pt x="96082" y="57258"/>
                  </a:lnTo>
                  <a:lnTo>
                    <a:pt x="95706" y="39667"/>
                  </a:lnTo>
                  <a:lnTo>
                    <a:pt x="90470" y="21320"/>
                  </a:lnTo>
                  <a:lnTo>
                    <a:pt x="80344" y="5367"/>
                  </a:lnTo>
                  <a:lnTo>
                    <a:pt x="73198" y="1347"/>
                  </a:lnTo>
                  <a:lnTo>
                    <a:pt x="55900" y="0"/>
                  </a:lnTo>
                  <a:lnTo>
                    <a:pt x="39633" y="6420"/>
                  </a:lnTo>
                  <a:lnTo>
                    <a:pt x="32020" y="11408"/>
                  </a:lnTo>
                  <a:lnTo>
                    <a:pt x="10126" y="40784"/>
                  </a:lnTo>
                  <a:lnTo>
                    <a:pt x="0" y="84713"/>
                  </a:lnTo>
                  <a:lnTo>
                    <a:pt x="4984" y="142384"/>
                  </a:lnTo>
                  <a:lnTo>
                    <a:pt x="10765" y="166408"/>
                  </a:lnTo>
                  <a:lnTo>
                    <a:pt x="17453" y="173049"/>
                  </a:lnTo>
                  <a:lnTo>
                    <a:pt x="26592" y="176306"/>
                  </a:lnTo>
                  <a:lnTo>
                    <a:pt x="37364" y="177307"/>
                  </a:lnTo>
                  <a:lnTo>
                    <a:pt x="45715" y="174466"/>
                  </a:lnTo>
                  <a:lnTo>
                    <a:pt x="58113" y="161949"/>
                  </a:lnTo>
                  <a:lnTo>
                    <a:pt x="77259" y="135172"/>
                  </a:lnTo>
                  <a:lnTo>
                    <a:pt x="84611" y="112120"/>
                  </a:lnTo>
                  <a:lnTo>
                    <a:pt x="89331" y="53604"/>
                  </a:lnTo>
                  <a:lnTo>
                    <a:pt x="89718" y="47543"/>
                  </a:lnTo>
                  <a:lnTo>
                    <a:pt x="89976" y="48182"/>
                  </a:lnTo>
                  <a:lnTo>
                    <a:pt x="93459" y="68318"/>
                  </a:lnTo>
                  <a:lnTo>
                    <a:pt x="109600" y="115604"/>
                  </a:lnTo>
                  <a:lnTo>
                    <a:pt x="140293" y="154211"/>
                  </a:lnTo>
                  <a:lnTo>
                    <a:pt x="145920" y="157898"/>
                  </a:lnTo>
                  <a:lnTo>
                    <a:pt x="150841" y="159186"/>
                  </a:lnTo>
                  <a:lnTo>
                    <a:pt x="164192" y="158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603148" y="2221513"/>
              <a:ext cx="221546" cy="195755"/>
            </a:xfrm>
            <a:custGeom>
              <a:avLst/>
              <a:gdLst/>
              <a:ahLst/>
              <a:cxnLst/>
              <a:rect l="0" t="0" r="0" b="0"/>
              <a:pathLst>
                <a:path w="221546" h="195755">
                  <a:moveTo>
                    <a:pt x="8334" y="52642"/>
                  </a:moveTo>
                  <a:lnTo>
                    <a:pt x="0" y="90120"/>
                  </a:lnTo>
                  <a:lnTo>
                    <a:pt x="1575" y="124968"/>
                  </a:lnTo>
                  <a:lnTo>
                    <a:pt x="3828" y="135954"/>
                  </a:lnTo>
                  <a:lnTo>
                    <a:pt x="8839" y="144448"/>
                  </a:lnTo>
                  <a:lnTo>
                    <a:pt x="23766" y="157006"/>
                  </a:lnTo>
                  <a:lnTo>
                    <a:pt x="31490" y="158483"/>
                  </a:lnTo>
                  <a:lnTo>
                    <a:pt x="38979" y="157128"/>
                  </a:lnTo>
                  <a:lnTo>
                    <a:pt x="46312" y="153885"/>
                  </a:lnTo>
                  <a:lnTo>
                    <a:pt x="57578" y="140923"/>
                  </a:lnTo>
                  <a:lnTo>
                    <a:pt x="74343" y="104005"/>
                  </a:lnTo>
                  <a:lnTo>
                    <a:pt x="78076" y="102092"/>
                  </a:lnTo>
                  <a:lnTo>
                    <a:pt x="81735" y="105496"/>
                  </a:lnTo>
                  <a:lnTo>
                    <a:pt x="112171" y="163495"/>
                  </a:lnTo>
                  <a:lnTo>
                    <a:pt x="131777" y="185573"/>
                  </a:lnTo>
                  <a:lnTo>
                    <a:pt x="151715" y="193611"/>
                  </a:lnTo>
                  <a:lnTo>
                    <a:pt x="163583" y="195754"/>
                  </a:lnTo>
                  <a:lnTo>
                    <a:pt x="183008" y="191897"/>
                  </a:lnTo>
                  <a:lnTo>
                    <a:pt x="191463" y="187592"/>
                  </a:lnTo>
                  <a:lnTo>
                    <a:pt x="203979" y="173451"/>
                  </a:lnTo>
                  <a:lnTo>
                    <a:pt x="221545" y="130188"/>
                  </a:lnTo>
                  <a:lnTo>
                    <a:pt x="221506" y="90306"/>
                  </a:lnTo>
                  <a:lnTo>
                    <a:pt x="207794" y="27172"/>
                  </a:lnTo>
                  <a:lnTo>
                    <a:pt x="1978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43150" y="2273579"/>
              <a:ext cx="189514" cy="127392"/>
            </a:xfrm>
            <a:custGeom>
              <a:avLst/>
              <a:gdLst/>
              <a:ahLst/>
              <a:cxnLst/>
              <a:rect l="0" t="0" r="0" b="0"/>
              <a:pathLst>
                <a:path w="189514" h="127392">
                  <a:moveTo>
                    <a:pt x="0" y="63747"/>
                  </a:moveTo>
                  <a:lnTo>
                    <a:pt x="5589" y="122364"/>
                  </a:lnTo>
                  <a:lnTo>
                    <a:pt x="6066" y="127391"/>
                  </a:lnTo>
                  <a:lnTo>
                    <a:pt x="5213" y="127234"/>
                  </a:lnTo>
                  <a:lnTo>
                    <a:pt x="3476" y="123619"/>
                  </a:lnTo>
                  <a:lnTo>
                    <a:pt x="458" y="71530"/>
                  </a:lnTo>
                  <a:lnTo>
                    <a:pt x="5680" y="23170"/>
                  </a:lnTo>
                  <a:lnTo>
                    <a:pt x="10805" y="17979"/>
                  </a:lnTo>
                  <a:lnTo>
                    <a:pt x="17732" y="16857"/>
                  </a:lnTo>
                  <a:lnTo>
                    <a:pt x="25859" y="18449"/>
                  </a:lnTo>
                  <a:lnTo>
                    <a:pt x="41129" y="29577"/>
                  </a:lnTo>
                  <a:lnTo>
                    <a:pt x="54544" y="46221"/>
                  </a:lnTo>
                  <a:lnTo>
                    <a:pt x="76535" y="95798"/>
                  </a:lnTo>
                  <a:lnTo>
                    <a:pt x="79099" y="97982"/>
                  </a:lnTo>
                  <a:lnTo>
                    <a:pt x="80809" y="94759"/>
                  </a:lnTo>
                  <a:lnTo>
                    <a:pt x="87047" y="33382"/>
                  </a:lnTo>
                  <a:lnTo>
                    <a:pt x="89617" y="22447"/>
                  </a:lnTo>
                  <a:lnTo>
                    <a:pt x="94840" y="13987"/>
                  </a:lnTo>
                  <a:lnTo>
                    <a:pt x="110001" y="1467"/>
                  </a:lnTo>
                  <a:lnTo>
                    <a:pt x="117788" y="0"/>
                  </a:lnTo>
                  <a:lnTo>
                    <a:pt x="125319" y="1362"/>
                  </a:lnTo>
                  <a:lnTo>
                    <a:pt x="139925" y="9114"/>
                  </a:lnTo>
                  <a:lnTo>
                    <a:pt x="154216" y="20358"/>
                  </a:lnTo>
                  <a:lnTo>
                    <a:pt x="169826" y="45432"/>
                  </a:lnTo>
                  <a:lnTo>
                    <a:pt x="184411" y="85346"/>
                  </a:lnTo>
                  <a:lnTo>
                    <a:pt x="189513" y="1269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75733" y="2281739"/>
              <a:ext cx="167501" cy="160873"/>
            </a:xfrm>
            <a:custGeom>
              <a:avLst/>
              <a:gdLst/>
              <a:ahLst/>
              <a:cxnLst/>
              <a:rect l="0" t="0" r="0" b="0"/>
              <a:pathLst>
                <a:path w="167501" h="160873">
                  <a:moveTo>
                    <a:pt x="93801" y="24002"/>
                  </a:moveTo>
                  <a:lnTo>
                    <a:pt x="75820" y="8360"/>
                  </a:lnTo>
                  <a:lnTo>
                    <a:pt x="58903" y="282"/>
                  </a:lnTo>
                  <a:lnTo>
                    <a:pt x="49479" y="0"/>
                  </a:lnTo>
                  <a:lnTo>
                    <a:pt x="29648" y="5925"/>
                  </a:lnTo>
                  <a:lnTo>
                    <a:pt x="15376" y="19477"/>
                  </a:lnTo>
                  <a:lnTo>
                    <a:pt x="9932" y="28004"/>
                  </a:lnTo>
                  <a:lnTo>
                    <a:pt x="2270" y="62362"/>
                  </a:lnTo>
                  <a:lnTo>
                    <a:pt x="0" y="102178"/>
                  </a:lnTo>
                  <a:lnTo>
                    <a:pt x="5708" y="123477"/>
                  </a:lnTo>
                  <a:lnTo>
                    <a:pt x="10506" y="132433"/>
                  </a:lnTo>
                  <a:lnTo>
                    <a:pt x="17214" y="137233"/>
                  </a:lnTo>
                  <a:lnTo>
                    <a:pt x="25195" y="139264"/>
                  </a:lnTo>
                  <a:lnTo>
                    <a:pt x="34026" y="139447"/>
                  </a:lnTo>
                  <a:lnTo>
                    <a:pt x="41083" y="136060"/>
                  </a:lnTo>
                  <a:lnTo>
                    <a:pt x="52043" y="122939"/>
                  </a:lnTo>
                  <a:lnTo>
                    <a:pt x="75977" y="65558"/>
                  </a:lnTo>
                  <a:lnTo>
                    <a:pt x="75765" y="24845"/>
                  </a:lnTo>
                  <a:lnTo>
                    <a:pt x="77098" y="26903"/>
                  </a:lnTo>
                  <a:lnTo>
                    <a:pt x="90865" y="82355"/>
                  </a:lnTo>
                  <a:lnTo>
                    <a:pt x="102160" y="116161"/>
                  </a:lnTo>
                  <a:lnTo>
                    <a:pt x="113503" y="133591"/>
                  </a:lnTo>
                  <a:lnTo>
                    <a:pt x="129464" y="146018"/>
                  </a:lnTo>
                  <a:lnTo>
                    <a:pt x="167500" y="160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95876" y="2116227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2195" y="48931"/>
                  </a:lnTo>
                  <a:lnTo>
                    <a:pt x="650" y="99897"/>
                  </a:lnTo>
                  <a:lnTo>
                    <a:pt x="192" y="156331"/>
                  </a:lnTo>
                  <a:lnTo>
                    <a:pt x="57" y="210097"/>
                  </a:lnTo>
                  <a:lnTo>
                    <a:pt x="16" y="25995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11647" y="2221513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14581" y="17958"/>
                  </a:lnTo>
                  <a:lnTo>
                    <a:pt x="57420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545463" y="2236692"/>
              <a:ext cx="150455" cy="173050"/>
            </a:xfrm>
            <a:custGeom>
              <a:avLst/>
              <a:gdLst/>
              <a:ahLst/>
              <a:cxnLst/>
              <a:rect l="0" t="0" r="0" b="0"/>
              <a:pathLst>
                <a:path w="150455" h="173050">
                  <a:moveTo>
                    <a:pt x="3055" y="90106"/>
                  </a:moveTo>
                  <a:lnTo>
                    <a:pt x="61672" y="90106"/>
                  </a:lnTo>
                  <a:lnTo>
                    <a:pt x="96462" y="84516"/>
                  </a:lnTo>
                  <a:lnTo>
                    <a:pt x="115149" y="72414"/>
                  </a:lnTo>
                  <a:lnTo>
                    <a:pt x="123408" y="64273"/>
                  </a:lnTo>
                  <a:lnTo>
                    <a:pt x="127744" y="55336"/>
                  </a:lnTo>
                  <a:lnTo>
                    <a:pt x="129442" y="36048"/>
                  </a:lnTo>
                  <a:lnTo>
                    <a:pt x="125917" y="27161"/>
                  </a:lnTo>
                  <a:lnTo>
                    <a:pt x="112643" y="11047"/>
                  </a:lnTo>
                  <a:lnTo>
                    <a:pt x="91925" y="2326"/>
                  </a:lnTo>
                  <a:lnTo>
                    <a:pt x="79849" y="0"/>
                  </a:lnTo>
                  <a:lnTo>
                    <a:pt x="57073" y="3655"/>
                  </a:lnTo>
                  <a:lnTo>
                    <a:pt x="27639" y="18867"/>
                  </a:lnTo>
                  <a:lnTo>
                    <a:pt x="12811" y="32708"/>
                  </a:lnTo>
                  <a:lnTo>
                    <a:pt x="2322" y="50557"/>
                  </a:lnTo>
                  <a:lnTo>
                    <a:pt x="0" y="70189"/>
                  </a:lnTo>
                  <a:lnTo>
                    <a:pt x="8041" y="111388"/>
                  </a:lnTo>
                  <a:lnTo>
                    <a:pt x="23119" y="137226"/>
                  </a:lnTo>
                  <a:lnTo>
                    <a:pt x="42405" y="159699"/>
                  </a:lnTo>
                  <a:lnTo>
                    <a:pt x="62268" y="167830"/>
                  </a:lnTo>
                  <a:lnTo>
                    <a:pt x="113147" y="173049"/>
                  </a:lnTo>
                  <a:lnTo>
                    <a:pt x="131143" y="170643"/>
                  </a:lnTo>
                  <a:lnTo>
                    <a:pt x="150454" y="1638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30904" y="2274155"/>
              <a:ext cx="91356" cy="139287"/>
            </a:xfrm>
            <a:custGeom>
              <a:avLst/>
              <a:gdLst/>
              <a:ahLst/>
              <a:cxnLst/>
              <a:rect l="0" t="0" r="0" b="0"/>
              <a:pathLst>
                <a:path w="91356" h="139287">
                  <a:moveTo>
                    <a:pt x="7127" y="52643"/>
                  </a:moveTo>
                  <a:lnTo>
                    <a:pt x="10246" y="95334"/>
                  </a:lnTo>
                  <a:lnTo>
                    <a:pt x="21699" y="126513"/>
                  </a:lnTo>
                  <a:lnTo>
                    <a:pt x="27370" y="136985"/>
                  </a:lnTo>
                  <a:lnTo>
                    <a:pt x="29981" y="139286"/>
                  </a:lnTo>
                  <a:lnTo>
                    <a:pt x="30552" y="136141"/>
                  </a:lnTo>
                  <a:lnTo>
                    <a:pt x="23063" y="103061"/>
                  </a:lnTo>
                  <a:lnTo>
                    <a:pt x="1701" y="49230"/>
                  </a:lnTo>
                  <a:lnTo>
                    <a:pt x="0" y="36330"/>
                  </a:lnTo>
                  <a:lnTo>
                    <a:pt x="4349" y="15757"/>
                  </a:lnTo>
                  <a:lnTo>
                    <a:pt x="8785" y="6995"/>
                  </a:lnTo>
                  <a:lnTo>
                    <a:pt x="17591" y="2324"/>
                  </a:lnTo>
                  <a:lnTo>
                    <a:pt x="64393" y="112"/>
                  </a:lnTo>
                  <a:lnTo>
                    <a:pt x="913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74901" y="2305741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5590" y="5861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895958" y="2200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73995" y="2306493"/>
              <a:ext cx="164120" cy="115062"/>
            </a:xfrm>
            <a:custGeom>
              <a:avLst/>
              <a:gdLst/>
              <a:ahLst/>
              <a:cxnLst/>
              <a:rect l="0" t="0" r="0" b="0"/>
              <a:pathLst>
                <a:path w="164120" h="115062">
                  <a:moveTo>
                    <a:pt x="58834" y="51890"/>
                  </a:moveTo>
                  <a:lnTo>
                    <a:pt x="64423" y="35122"/>
                  </a:lnTo>
                  <a:lnTo>
                    <a:pt x="64048" y="17532"/>
                  </a:lnTo>
                  <a:lnTo>
                    <a:pt x="62310" y="7927"/>
                  </a:lnTo>
                  <a:lnTo>
                    <a:pt x="56472" y="2694"/>
                  </a:lnTo>
                  <a:lnTo>
                    <a:pt x="47900" y="376"/>
                  </a:lnTo>
                  <a:lnTo>
                    <a:pt x="37507" y="0"/>
                  </a:lnTo>
                  <a:lnTo>
                    <a:pt x="28238" y="3259"/>
                  </a:lnTo>
                  <a:lnTo>
                    <a:pt x="11700" y="16238"/>
                  </a:lnTo>
                  <a:lnTo>
                    <a:pt x="2790" y="36825"/>
                  </a:lnTo>
                  <a:lnTo>
                    <a:pt x="0" y="60402"/>
                  </a:lnTo>
                  <a:lnTo>
                    <a:pt x="2660" y="82579"/>
                  </a:lnTo>
                  <a:lnTo>
                    <a:pt x="7347" y="91067"/>
                  </a:lnTo>
                  <a:lnTo>
                    <a:pt x="21913" y="103617"/>
                  </a:lnTo>
                  <a:lnTo>
                    <a:pt x="29540" y="105092"/>
                  </a:lnTo>
                  <a:lnTo>
                    <a:pt x="36965" y="103736"/>
                  </a:lnTo>
                  <a:lnTo>
                    <a:pt x="44255" y="100492"/>
                  </a:lnTo>
                  <a:lnTo>
                    <a:pt x="55474" y="84409"/>
                  </a:lnTo>
                  <a:lnTo>
                    <a:pt x="63189" y="61664"/>
                  </a:lnTo>
                  <a:lnTo>
                    <a:pt x="68703" y="30739"/>
                  </a:lnTo>
                  <a:lnTo>
                    <a:pt x="71262" y="30771"/>
                  </a:lnTo>
                  <a:lnTo>
                    <a:pt x="77226" y="40164"/>
                  </a:lnTo>
                  <a:lnTo>
                    <a:pt x="93706" y="71671"/>
                  </a:lnTo>
                  <a:lnTo>
                    <a:pt x="119144" y="100771"/>
                  </a:lnTo>
                  <a:lnTo>
                    <a:pt x="135941" y="108710"/>
                  </a:lnTo>
                  <a:lnTo>
                    <a:pt x="164119" y="1150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69699" y="2105699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9450"/>
                  </a:lnTo>
                  <a:lnTo>
                    <a:pt x="12998" y="212191"/>
                  </a:lnTo>
                  <a:lnTo>
                    <a:pt x="19465" y="267042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72607" y="2283080"/>
              <a:ext cx="125889" cy="159532"/>
            </a:xfrm>
            <a:custGeom>
              <a:avLst/>
              <a:gdLst/>
              <a:ahLst/>
              <a:cxnLst/>
              <a:rect l="0" t="0" r="0" b="0"/>
              <a:pathLst>
                <a:path w="125889" h="159532">
                  <a:moveTo>
                    <a:pt x="97134" y="12132"/>
                  </a:moveTo>
                  <a:lnTo>
                    <a:pt x="85955" y="954"/>
                  </a:lnTo>
                  <a:lnTo>
                    <a:pt x="77983" y="0"/>
                  </a:lnTo>
                  <a:lnTo>
                    <a:pt x="56646" y="5180"/>
                  </a:lnTo>
                  <a:lnTo>
                    <a:pt x="23916" y="21251"/>
                  </a:lnTo>
                  <a:lnTo>
                    <a:pt x="8831" y="37242"/>
                  </a:lnTo>
                  <a:lnTo>
                    <a:pt x="3170" y="46419"/>
                  </a:lnTo>
                  <a:lnTo>
                    <a:pt x="0" y="65975"/>
                  </a:lnTo>
                  <a:lnTo>
                    <a:pt x="793" y="76103"/>
                  </a:lnTo>
                  <a:lnTo>
                    <a:pt x="6000" y="84025"/>
                  </a:lnTo>
                  <a:lnTo>
                    <a:pt x="24265" y="95947"/>
                  </a:lnTo>
                  <a:lnTo>
                    <a:pt x="84519" y="108567"/>
                  </a:lnTo>
                  <a:lnTo>
                    <a:pt x="105565" y="115823"/>
                  </a:lnTo>
                  <a:lnTo>
                    <a:pt x="122718" y="126847"/>
                  </a:lnTo>
                  <a:lnTo>
                    <a:pt x="125888" y="133063"/>
                  </a:lnTo>
                  <a:lnTo>
                    <a:pt x="125662" y="139546"/>
                  </a:lnTo>
                  <a:lnTo>
                    <a:pt x="123171" y="146208"/>
                  </a:lnTo>
                  <a:lnTo>
                    <a:pt x="116832" y="150649"/>
                  </a:lnTo>
                  <a:lnTo>
                    <a:pt x="85552" y="156899"/>
                  </a:lnTo>
                  <a:lnTo>
                    <a:pt x="33963" y="159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11855" y="2105699"/>
              <a:ext cx="156410" cy="494840"/>
            </a:xfrm>
            <a:custGeom>
              <a:avLst/>
              <a:gdLst/>
              <a:ahLst/>
              <a:cxnLst/>
              <a:rect l="0" t="0" r="0" b="0"/>
              <a:pathLst>
                <a:path w="156410" h="494840">
                  <a:moveTo>
                    <a:pt x="0" y="0"/>
                  </a:moveTo>
                  <a:lnTo>
                    <a:pt x="16768" y="5589"/>
                  </a:lnTo>
                  <a:lnTo>
                    <a:pt x="74247" y="63123"/>
                  </a:lnTo>
                  <a:lnTo>
                    <a:pt x="114962" y="110594"/>
                  </a:lnTo>
                  <a:lnTo>
                    <a:pt x="138132" y="156896"/>
                  </a:lnTo>
                  <a:lnTo>
                    <a:pt x="152803" y="216649"/>
                  </a:lnTo>
                  <a:lnTo>
                    <a:pt x="156409" y="267483"/>
                  </a:lnTo>
                  <a:lnTo>
                    <a:pt x="156307" y="318420"/>
                  </a:lnTo>
                  <a:lnTo>
                    <a:pt x="143265" y="378146"/>
                  </a:lnTo>
                  <a:lnTo>
                    <a:pt x="118506" y="429415"/>
                  </a:lnTo>
                  <a:lnTo>
                    <a:pt x="78906" y="477775"/>
                  </a:lnTo>
                  <a:lnTo>
                    <a:pt x="63171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2347854" y="2526839"/>
            <a:ext cx="1158136" cy="73700"/>
          </a:xfrm>
          <a:custGeom>
            <a:avLst/>
            <a:gdLst/>
            <a:ahLst/>
            <a:cxnLst/>
            <a:rect l="0" t="0" r="0" b="0"/>
            <a:pathLst>
              <a:path w="1158136" h="73700">
                <a:moveTo>
                  <a:pt x="1158135" y="0"/>
                </a:moveTo>
                <a:lnTo>
                  <a:pt x="1130579" y="7236"/>
                </a:lnTo>
                <a:lnTo>
                  <a:pt x="1074357" y="9878"/>
                </a:lnTo>
                <a:lnTo>
                  <a:pt x="1017844" y="15989"/>
                </a:lnTo>
                <a:lnTo>
                  <a:pt x="960451" y="20056"/>
                </a:lnTo>
                <a:lnTo>
                  <a:pt x="897122" y="20859"/>
                </a:lnTo>
                <a:lnTo>
                  <a:pt x="850341" y="20998"/>
                </a:lnTo>
                <a:lnTo>
                  <a:pt x="787720" y="21045"/>
                </a:lnTo>
                <a:lnTo>
                  <a:pt x="738897" y="21054"/>
                </a:lnTo>
                <a:lnTo>
                  <a:pt x="687386" y="26645"/>
                </a:lnTo>
                <a:lnTo>
                  <a:pt x="635079" y="30122"/>
                </a:lnTo>
                <a:lnTo>
                  <a:pt x="582535" y="36741"/>
                </a:lnTo>
                <a:lnTo>
                  <a:pt x="529923" y="40522"/>
                </a:lnTo>
                <a:lnTo>
                  <a:pt x="477289" y="47231"/>
                </a:lnTo>
                <a:lnTo>
                  <a:pt x="424649" y="51039"/>
                </a:lnTo>
                <a:lnTo>
                  <a:pt x="372007" y="52167"/>
                </a:lnTo>
                <a:lnTo>
                  <a:pt x="319365" y="58091"/>
                </a:lnTo>
                <a:lnTo>
                  <a:pt x="257580" y="63337"/>
                </a:lnTo>
                <a:lnTo>
                  <a:pt x="197196" y="71306"/>
                </a:lnTo>
                <a:lnTo>
                  <a:pt x="134879" y="73227"/>
                </a:lnTo>
                <a:lnTo>
                  <a:pt x="86108" y="73559"/>
                </a:lnTo>
                <a:lnTo>
                  <a:pt x="29141" y="73672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4400911" y="84227"/>
            <a:ext cx="3143265" cy="810696"/>
            <a:chOff x="4400911" y="84227"/>
            <a:chExt cx="3143265" cy="810696"/>
          </a:xfrm>
        </p:grpSpPr>
        <p:sp>
          <p:nvSpPr>
            <p:cNvPr id="101" name="Freeform 100"/>
            <p:cNvSpPr/>
            <p:nvPr/>
          </p:nvSpPr>
          <p:spPr>
            <a:xfrm>
              <a:off x="4453554" y="473782"/>
              <a:ext cx="105286" cy="321377"/>
            </a:xfrm>
            <a:custGeom>
              <a:avLst/>
              <a:gdLst/>
              <a:ahLst/>
              <a:cxnLst/>
              <a:rect l="0" t="0" r="0" b="0"/>
              <a:pathLst>
                <a:path w="105286" h="321377">
                  <a:moveTo>
                    <a:pt x="105285" y="0"/>
                  </a:moveTo>
                  <a:lnTo>
                    <a:pt x="105285" y="58617"/>
                  </a:lnTo>
                  <a:lnTo>
                    <a:pt x="105285" y="113961"/>
                  </a:lnTo>
                  <a:lnTo>
                    <a:pt x="105285" y="162968"/>
                  </a:lnTo>
                  <a:lnTo>
                    <a:pt x="105285" y="213363"/>
                  </a:lnTo>
                  <a:lnTo>
                    <a:pt x="102166" y="269787"/>
                  </a:lnTo>
                  <a:lnTo>
                    <a:pt x="95710" y="291871"/>
                  </a:lnTo>
                  <a:lnTo>
                    <a:pt x="85042" y="309485"/>
                  </a:lnTo>
                  <a:lnTo>
                    <a:pt x="76581" y="315117"/>
                  </a:lnTo>
                  <a:lnTo>
                    <a:pt x="54703" y="32137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48311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60446" y="431668"/>
              <a:ext cx="105917" cy="147973"/>
            </a:xfrm>
            <a:custGeom>
              <a:avLst/>
              <a:gdLst/>
              <a:ahLst/>
              <a:cxnLst/>
              <a:rect l="0" t="0" r="0" b="0"/>
              <a:pathLst>
                <a:path w="105917" h="147973">
                  <a:moveTo>
                    <a:pt x="77377" y="31585"/>
                  </a:moveTo>
                  <a:lnTo>
                    <a:pt x="66199" y="14818"/>
                  </a:lnTo>
                  <a:lnTo>
                    <a:pt x="58227" y="11048"/>
                  </a:lnTo>
                  <a:lnTo>
                    <a:pt x="36891" y="9980"/>
                  </a:lnTo>
                  <a:lnTo>
                    <a:pt x="28160" y="13672"/>
                  </a:lnTo>
                  <a:lnTo>
                    <a:pt x="15339" y="27133"/>
                  </a:lnTo>
                  <a:lnTo>
                    <a:pt x="1544" y="60032"/>
                  </a:lnTo>
                  <a:lnTo>
                    <a:pt x="0" y="82833"/>
                  </a:lnTo>
                  <a:lnTo>
                    <a:pt x="4383" y="103495"/>
                  </a:lnTo>
                  <a:lnTo>
                    <a:pt x="20005" y="128281"/>
                  </a:lnTo>
                  <a:lnTo>
                    <a:pt x="32771" y="143192"/>
                  </a:lnTo>
                  <a:lnTo>
                    <a:pt x="40621" y="146934"/>
                  </a:lnTo>
                  <a:lnTo>
                    <a:pt x="58702" y="147972"/>
                  </a:lnTo>
                  <a:lnTo>
                    <a:pt x="75316" y="141414"/>
                  </a:lnTo>
                  <a:lnTo>
                    <a:pt x="83022" y="136390"/>
                  </a:lnTo>
                  <a:lnTo>
                    <a:pt x="94704" y="121449"/>
                  </a:lnTo>
                  <a:lnTo>
                    <a:pt x="102626" y="101940"/>
                  </a:lnTo>
                  <a:lnTo>
                    <a:pt x="105916" y="65819"/>
                  </a:lnTo>
                  <a:lnTo>
                    <a:pt x="102539" y="43291"/>
                  </a:lnTo>
                  <a:lnTo>
                    <a:pt x="94019" y="24700"/>
                  </a:lnTo>
                  <a:lnTo>
                    <a:pt x="88472" y="16466"/>
                  </a:lnTo>
                  <a:lnTo>
                    <a:pt x="76069" y="7318"/>
                  </a:lnTo>
                  <a:lnTo>
                    <a:pt x="563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90466" y="210569"/>
              <a:ext cx="171546" cy="368499"/>
            </a:xfrm>
            <a:custGeom>
              <a:avLst/>
              <a:gdLst/>
              <a:ahLst/>
              <a:cxnLst/>
              <a:rect l="0" t="0" r="0" b="0"/>
              <a:pathLst>
                <a:path w="171546" h="368499">
                  <a:moveTo>
                    <a:pt x="0" y="0"/>
                  </a:moveTo>
                  <a:lnTo>
                    <a:pt x="0" y="58617"/>
                  </a:lnTo>
                  <a:lnTo>
                    <a:pt x="7236" y="115131"/>
                  </a:lnTo>
                  <a:lnTo>
                    <a:pt x="9553" y="170204"/>
                  </a:lnTo>
                  <a:lnTo>
                    <a:pt x="11409" y="222916"/>
                  </a:lnTo>
                  <a:lnTo>
                    <a:pt x="18804" y="283242"/>
                  </a:lnTo>
                  <a:lnTo>
                    <a:pt x="20760" y="344966"/>
                  </a:lnTo>
                  <a:lnTo>
                    <a:pt x="24159" y="285191"/>
                  </a:lnTo>
                  <a:lnTo>
                    <a:pt x="35708" y="242338"/>
                  </a:lnTo>
                  <a:lnTo>
                    <a:pt x="51745" y="224299"/>
                  </a:lnTo>
                  <a:lnTo>
                    <a:pt x="62573" y="216214"/>
                  </a:lnTo>
                  <a:lnTo>
                    <a:pt x="83962" y="210349"/>
                  </a:lnTo>
                  <a:lnTo>
                    <a:pt x="105167" y="212812"/>
                  </a:lnTo>
                  <a:lnTo>
                    <a:pt x="135666" y="227352"/>
                  </a:lnTo>
                  <a:lnTo>
                    <a:pt x="152323" y="239866"/>
                  </a:lnTo>
                  <a:lnTo>
                    <a:pt x="169265" y="265654"/>
                  </a:lnTo>
                  <a:lnTo>
                    <a:pt x="171545" y="285355"/>
                  </a:lnTo>
                  <a:lnTo>
                    <a:pt x="167489" y="304639"/>
                  </a:lnTo>
                  <a:lnTo>
                    <a:pt x="157888" y="321009"/>
                  </a:lnTo>
                  <a:lnTo>
                    <a:pt x="142702" y="332964"/>
                  </a:lnTo>
                  <a:lnTo>
                    <a:pt x="83815" y="357623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01036" y="84227"/>
              <a:ext cx="136871" cy="631711"/>
            </a:xfrm>
            <a:custGeom>
              <a:avLst/>
              <a:gdLst/>
              <a:ahLst/>
              <a:cxnLst/>
              <a:rect l="0" t="0" r="0" b="0"/>
              <a:pathLst>
                <a:path w="136871" h="631711">
                  <a:moveTo>
                    <a:pt x="136870" y="0"/>
                  </a:moveTo>
                  <a:lnTo>
                    <a:pt x="125418" y="57264"/>
                  </a:lnTo>
                  <a:lnTo>
                    <a:pt x="112121" y="118157"/>
                  </a:lnTo>
                  <a:lnTo>
                    <a:pt x="105465" y="174075"/>
                  </a:lnTo>
                  <a:lnTo>
                    <a:pt x="90809" y="236570"/>
                  </a:lnTo>
                  <a:lnTo>
                    <a:pt x="77122" y="291572"/>
                  </a:lnTo>
                  <a:lnTo>
                    <a:pt x="66274" y="347497"/>
                  </a:lnTo>
                  <a:lnTo>
                    <a:pt x="58195" y="403604"/>
                  </a:lnTo>
                  <a:lnTo>
                    <a:pt x="45334" y="462087"/>
                  </a:lnTo>
                  <a:lnTo>
                    <a:pt x="35009" y="515161"/>
                  </a:lnTo>
                  <a:lnTo>
                    <a:pt x="21040" y="569434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74431" y="389554"/>
              <a:ext cx="5591" cy="168457"/>
            </a:xfrm>
            <a:custGeom>
              <a:avLst/>
              <a:gdLst/>
              <a:ahLst/>
              <a:cxnLst/>
              <a:rect l="0" t="0" r="0" b="0"/>
              <a:pathLst>
                <a:path w="5591" h="168457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5454" y="148264"/>
                  </a:lnTo>
                  <a:lnTo>
                    <a:pt x="559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190549" y="27374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53720" y="368861"/>
              <a:ext cx="147400" cy="178621"/>
            </a:xfrm>
            <a:custGeom>
              <a:avLst/>
              <a:gdLst/>
              <a:ahLst/>
              <a:cxnLst/>
              <a:rect l="0" t="0" r="0" b="0"/>
              <a:pathLst>
                <a:path w="147400" h="178621">
                  <a:moveTo>
                    <a:pt x="0" y="52278"/>
                  </a:moveTo>
                  <a:lnTo>
                    <a:pt x="14654" y="105306"/>
                  </a:lnTo>
                  <a:lnTo>
                    <a:pt x="19160" y="142210"/>
                  </a:lnTo>
                  <a:lnTo>
                    <a:pt x="18622" y="146158"/>
                  </a:lnTo>
                  <a:lnTo>
                    <a:pt x="17094" y="144110"/>
                  </a:lnTo>
                  <a:lnTo>
                    <a:pt x="13446" y="128188"/>
                  </a:lnTo>
                  <a:lnTo>
                    <a:pt x="14224" y="76545"/>
                  </a:lnTo>
                  <a:lnTo>
                    <a:pt x="25296" y="26266"/>
                  </a:lnTo>
                  <a:lnTo>
                    <a:pt x="30902" y="16220"/>
                  </a:lnTo>
                  <a:lnTo>
                    <a:pt x="46490" y="1937"/>
                  </a:lnTo>
                  <a:lnTo>
                    <a:pt x="55560" y="0"/>
                  </a:lnTo>
                  <a:lnTo>
                    <a:pt x="74996" y="4087"/>
                  </a:lnTo>
                  <a:lnTo>
                    <a:pt x="92213" y="16822"/>
                  </a:lnTo>
                  <a:lnTo>
                    <a:pt x="106494" y="35350"/>
                  </a:lnTo>
                  <a:lnTo>
                    <a:pt x="129086" y="93319"/>
                  </a:lnTo>
                  <a:lnTo>
                    <a:pt x="144178" y="146893"/>
                  </a:lnTo>
                  <a:lnTo>
                    <a:pt x="147399" y="1786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55619" y="179448"/>
              <a:ext cx="113957" cy="389091"/>
            </a:xfrm>
            <a:custGeom>
              <a:avLst/>
              <a:gdLst/>
              <a:ahLst/>
              <a:cxnLst/>
              <a:rect l="0" t="0" r="0" b="0"/>
              <a:pathLst>
                <a:path w="113957" h="389091">
                  <a:moveTo>
                    <a:pt x="40256" y="325919"/>
                  </a:moveTo>
                  <a:lnTo>
                    <a:pt x="57024" y="314741"/>
                  </a:lnTo>
                  <a:lnTo>
                    <a:pt x="68376" y="299894"/>
                  </a:lnTo>
                  <a:lnTo>
                    <a:pt x="76151" y="280427"/>
                  </a:lnTo>
                  <a:lnTo>
                    <a:pt x="79606" y="256178"/>
                  </a:lnTo>
                  <a:lnTo>
                    <a:pt x="74903" y="236041"/>
                  </a:lnTo>
                  <a:lnTo>
                    <a:pt x="70373" y="227396"/>
                  </a:lnTo>
                  <a:lnTo>
                    <a:pt x="55981" y="214671"/>
                  </a:lnTo>
                  <a:lnTo>
                    <a:pt x="47230" y="209640"/>
                  </a:lnTo>
                  <a:lnTo>
                    <a:pt x="39056" y="208625"/>
                  </a:lnTo>
                  <a:lnTo>
                    <a:pt x="23736" y="213737"/>
                  </a:lnTo>
                  <a:lnTo>
                    <a:pt x="12247" y="226928"/>
                  </a:lnTo>
                  <a:lnTo>
                    <a:pt x="7545" y="235358"/>
                  </a:lnTo>
                  <a:lnTo>
                    <a:pt x="0" y="289747"/>
                  </a:lnTo>
                  <a:lnTo>
                    <a:pt x="1629" y="343644"/>
                  </a:lnTo>
                  <a:lnTo>
                    <a:pt x="3976" y="355283"/>
                  </a:lnTo>
                  <a:lnTo>
                    <a:pt x="10221" y="361873"/>
                  </a:lnTo>
                  <a:lnTo>
                    <a:pt x="19063" y="365096"/>
                  </a:lnTo>
                  <a:lnTo>
                    <a:pt x="29637" y="366075"/>
                  </a:lnTo>
                  <a:lnTo>
                    <a:pt x="39026" y="363218"/>
                  </a:lnTo>
                  <a:lnTo>
                    <a:pt x="55697" y="350686"/>
                  </a:lnTo>
                  <a:lnTo>
                    <a:pt x="72647" y="323899"/>
                  </a:lnTo>
                  <a:lnTo>
                    <a:pt x="84209" y="264677"/>
                  </a:lnTo>
                  <a:lnTo>
                    <a:pt x="91182" y="204248"/>
                  </a:lnTo>
                  <a:lnTo>
                    <a:pt x="92390" y="145199"/>
                  </a:lnTo>
                  <a:lnTo>
                    <a:pt x="92748" y="88839"/>
                  </a:lnTo>
                  <a:lnTo>
                    <a:pt x="84464" y="33034"/>
                  </a:lnTo>
                  <a:lnTo>
                    <a:pt x="78231" y="5845"/>
                  </a:lnTo>
                  <a:lnTo>
                    <a:pt x="73762" y="232"/>
                  </a:lnTo>
                  <a:lnTo>
                    <a:pt x="68443" y="0"/>
                  </a:lnTo>
                  <a:lnTo>
                    <a:pt x="62557" y="3355"/>
                  </a:lnTo>
                  <a:lnTo>
                    <a:pt x="56017" y="25800"/>
                  </a:lnTo>
                  <a:lnTo>
                    <a:pt x="55455" y="77898"/>
                  </a:lnTo>
                  <a:lnTo>
                    <a:pt x="62697" y="137788"/>
                  </a:lnTo>
                  <a:lnTo>
                    <a:pt x="72252" y="199987"/>
                  </a:lnTo>
                  <a:lnTo>
                    <a:pt x="82492" y="259750"/>
                  </a:lnTo>
                  <a:lnTo>
                    <a:pt x="92935" y="311383"/>
                  </a:lnTo>
                  <a:lnTo>
                    <a:pt x="109282" y="373138"/>
                  </a:lnTo>
                  <a:lnTo>
                    <a:pt x="113956" y="3890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34941" y="410611"/>
              <a:ext cx="111870" cy="173929"/>
            </a:xfrm>
            <a:custGeom>
              <a:avLst/>
              <a:gdLst/>
              <a:ahLst/>
              <a:cxnLst/>
              <a:rect l="0" t="0" r="0" b="0"/>
              <a:pathLst>
                <a:path w="111870" h="173929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7019" y="144097"/>
                  </a:lnTo>
                  <a:lnTo>
                    <a:pt x="28181" y="161919"/>
                  </a:lnTo>
                  <a:lnTo>
                    <a:pt x="36773" y="167607"/>
                  </a:lnTo>
                  <a:lnTo>
                    <a:pt x="58798" y="173928"/>
                  </a:lnTo>
                  <a:lnTo>
                    <a:pt x="68882" y="170934"/>
                  </a:lnTo>
                  <a:lnTo>
                    <a:pt x="86327" y="155129"/>
                  </a:lnTo>
                  <a:lnTo>
                    <a:pt x="103712" y="125513"/>
                  </a:lnTo>
                  <a:lnTo>
                    <a:pt x="111662" y="74489"/>
                  </a:lnTo>
                  <a:lnTo>
                    <a:pt x="111869" y="30909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820448" y="392675"/>
              <a:ext cx="126464" cy="177314"/>
            </a:xfrm>
            <a:custGeom>
              <a:avLst/>
              <a:gdLst/>
              <a:ahLst/>
              <a:cxnLst/>
              <a:rect l="0" t="0" r="0" b="0"/>
              <a:pathLst>
                <a:path w="126464" h="177314">
                  <a:moveTo>
                    <a:pt x="96567" y="17936"/>
                  </a:moveTo>
                  <a:lnTo>
                    <a:pt x="85389" y="6757"/>
                  </a:lnTo>
                  <a:lnTo>
                    <a:pt x="67423" y="1269"/>
                  </a:lnTo>
                  <a:lnTo>
                    <a:pt x="45010" y="0"/>
                  </a:lnTo>
                  <a:lnTo>
                    <a:pt x="23350" y="3335"/>
                  </a:lnTo>
                  <a:lnTo>
                    <a:pt x="15001" y="8202"/>
                  </a:lnTo>
                  <a:lnTo>
                    <a:pt x="2604" y="22968"/>
                  </a:lnTo>
                  <a:lnTo>
                    <a:pt x="0" y="31819"/>
                  </a:lnTo>
                  <a:lnTo>
                    <a:pt x="226" y="51012"/>
                  </a:lnTo>
                  <a:lnTo>
                    <a:pt x="10465" y="68122"/>
                  </a:lnTo>
                  <a:lnTo>
                    <a:pt x="26714" y="82355"/>
                  </a:lnTo>
                  <a:lnTo>
                    <a:pt x="68861" y="101024"/>
                  </a:lnTo>
                  <a:lnTo>
                    <a:pt x="116311" y="121566"/>
                  </a:lnTo>
                  <a:lnTo>
                    <a:pt x="122598" y="130306"/>
                  </a:lnTo>
                  <a:lnTo>
                    <a:pt x="126463" y="152496"/>
                  </a:lnTo>
                  <a:lnTo>
                    <a:pt x="123517" y="161455"/>
                  </a:lnTo>
                  <a:lnTo>
                    <a:pt x="118043" y="168598"/>
                  </a:lnTo>
                  <a:lnTo>
                    <a:pt x="110885" y="174529"/>
                  </a:lnTo>
                  <a:lnTo>
                    <a:pt x="102603" y="177313"/>
                  </a:lnTo>
                  <a:lnTo>
                    <a:pt x="84042" y="177288"/>
                  </a:lnTo>
                  <a:lnTo>
                    <a:pt x="22693" y="161334"/>
                  </a:lnTo>
                  <a:lnTo>
                    <a:pt x="1811" y="1548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26763" y="189512"/>
              <a:ext cx="48181" cy="400084"/>
            </a:xfrm>
            <a:custGeom>
              <a:avLst/>
              <a:gdLst/>
              <a:ahLst/>
              <a:cxnLst/>
              <a:rect l="0" t="0" r="0" b="0"/>
              <a:pathLst>
                <a:path w="48181" h="400084">
                  <a:moveTo>
                    <a:pt x="6066" y="0"/>
                  </a:moveTo>
                  <a:lnTo>
                    <a:pt x="0" y="42028"/>
                  </a:lnTo>
                  <a:lnTo>
                    <a:pt x="4918" y="92132"/>
                  </a:lnTo>
                  <a:lnTo>
                    <a:pt x="10625" y="134924"/>
                  </a:lnTo>
                  <a:lnTo>
                    <a:pt x="17061" y="178120"/>
                  </a:lnTo>
                  <a:lnTo>
                    <a:pt x="23821" y="220714"/>
                  </a:lnTo>
                  <a:lnTo>
                    <a:pt x="33033" y="281816"/>
                  </a:lnTo>
                  <a:lnTo>
                    <a:pt x="37453" y="330596"/>
                  </a:lnTo>
                  <a:lnTo>
                    <a:pt x="45714" y="379642"/>
                  </a:lnTo>
                  <a:lnTo>
                    <a:pt x="4818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948601" y="347440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10528"/>
                  </a:moveTo>
                  <a:lnTo>
                    <a:pt x="166954" y="10528"/>
                  </a:lnTo>
                  <a:lnTo>
                    <a:pt x="112007" y="4939"/>
                  </a:lnTo>
                  <a:lnTo>
                    <a:pt x="56093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59171" y="379025"/>
              <a:ext cx="52643" cy="137151"/>
            </a:xfrm>
            <a:custGeom>
              <a:avLst/>
              <a:gdLst/>
              <a:ahLst/>
              <a:cxnLst/>
              <a:rect l="0" t="0" r="0" b="0"/>
              <a:pathLst>
                <a:path w="52643" h="137151">
                  <a:moveTo>
                    <a:pt x="0" y="84228"/>
                  </a:moveTo>
                  <a:lnTo>
                    <a:pt x="15641" y="110615"/>
                  </a:lnTo>
                  <a:lnTo>
                    <a:pt x="23719" y="133780"/>
                  </a:lnTo>
                  <a:lnTo>
                    <a:pt x="24001" y="137150"/>
                  </a:lnTo>
                  <a:lnTo>
                    <a:pt x="18076" y="128416"/>
                  </a:lnTo>
                  <a:lnTo>
                    <a:pt x="7175" y="97191"/>
                  </a:lnTo>
                  <a:lnTo>
                    <a:pt x="6308" y="74782"/>
                  </a:lnTo>
                  <a:lnTo>
                    <a:pt x="15284" y="31800"/>
                  </a:lnTo>
                  <a:lnTo>
                    <a:pt x="20718" y="23540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296041" y="421139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14572" y="42692"/>
                  </a:lnTo>
                  <a:lnTo>
                    <a:pt x="26364" y="61088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274984" y="379025"/>
              <a:ext cx="126343" cy="442198"/>
            </a:xfrm>
            <a:custGeom>
              <a:avLst/>
              <a:gdLst/>
              <a:ahLst/>
              <a:cxnLst/>
              <a:rect l="0" t="0" r="0" b="0"/>
              <a:pathLst>
                <a:path w="126343" h="442198">
                  <a:moveTo>
                    <a:pt x="126342" y="0"/>
                  </a:moveTo>
                  <a:lnTo>
                    <a:pt x="103437" y="57264"/>
                  </a:lnTo>
                  <a:lnTo>
                    <a:pt x="82433" y="118157"/>
                  </a:lnTo>
                  <a:lnTo>
                    <a:pt x="63397" y="177907"/>
                  </a:lnTo>
                  <a:lnTo>
                    <a:pt x="49178" y="237653"/>
                  </a:lnTo>
                  <a:lnTo>
                    <a:pt x="35104" y="291829"/>
                  </a:lnTo>
                  <a:lnTo>
                    <a:pt x="17549" y="352639"/>
                  </a:lnTo>
                  <a:lnTo>
                    <a:pt x="3121" y="41512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59253" y="345807"/>
              <a:ext cx="208990" cy="549116"/>
            </a:xfrm>
            <a:custGeom>
              <a:avLst/>
              <a:gdLst/>
              <a:ahLst/>
              <a:cxnLst/>
              <a:rect l="0" t="0" r="0" b="0"/>
              <a:pathLst>
                <a:path w="208990" h="549116">
                  <a:moveTo>
                    <a:pt x="168457" y="138503"/>
                  </a:moveTo>
                  <a:lnTo>
                    <a:pt x="168457" y="79887"/>
                  </a:lnTo>
                  <a:lnTo>
                    <a:pt x="162867" y="45096"/>
                  </a:lnTo>
                  <a:lnTo>
                    <a:pt x="148213" y="18150"/>
                  </a:lnTo>
                  <a:lnTo>
                    <a:pt x="132553" y="5854"/>
                  </a:lnTo>
                  <a:lnTo>
                    <a:pt x="123463" y="938"/>
                  </a:lnTo>
                  <a:lnTo>
                    <a:pt x="115065" y="0"/>
                  </a:lnTo>
                  <a:lnTo>
                    <a:pt x="99494" y="5196"/>
                  </a:lnTo>
                  <a:lnTo>
                    <a:pt x="77573" y="21276"/>
                  </a:lnTo>
                  <a:lnTo>
                    <a:pt x="56261" y="52037"/>
                  </a:lnTo>
                  <a:lnTo>
                    <a:pt x="46306" y="96376"/>
                  </a:lnTo>
                  <a:lnTo>
                    <a:pt x="48945" y="146558"/>
                  </a:lnTo>
                  <a:lnTo>
                    <a:pt x="57239" y="171719"/>
                  </a:lnTo>
                  <a:lnTo>
                    <a:pt x="62726" y="181704"/>
                  </a:lnTo>
                  <a:lnTo>
                    <a:pt x="78181" y="195918"/>
                  </a:lnTo>
                  <a:lnTo>
                    <a:pt x="87216" y="201346"/>
                  </a:lnTo>
                  <a:lnTo>
                    <a:pt x="96749" y="202626"/>
                  </a:lnTo>
                  <a:lnTo>
                    <a:pt x="116699" y="197808"/>
                  </a:lnTo>
                  <a:lnTo>
                    <a:pt x="142072" y="181941"/>
                  </a:lnTo>
                  <a:lnTo>
                    <a:pt x="154001" y="165998"/>
                  </a:lnTo>
                  <a:lnTo>
                    <a:pt x="171191" y="127167"/>
                  </a:lnTo>
                  <a:lnTo>
                    <a:pt x="174959" y="125096"/>
                  </a:lnTo>
                  <a:lnTo>
                    <a:pt x="178640" y="128396"/>
                  </a:lnTo>
                  <a:lnTo>
                    <a:pt x="189411" y="158515"/>
                  </a:lnTo>
                  <a:lnTo>
                    <a:pt x="203531" y="221095"/>
                  </a:lnTo>
                  <a:lnTo>
                    <a:pt x="208485" y="272419"/>
                  </a:lnTo>
                  <a:lnTo>
                    <a:pt x="208989" y="333758"/>
                  </a:lnTo>
                  <a:lnTo>
                    <a:pt x="200873" y="374431"/>
                  </a:lnTo>
                  <a:lnTo>
                    <a:pt x="184171" y="402340"/>
                  </a:lnTo>
                  <a:lnTo>
                    <a:pt x="171151" y="417981"/>
                  </a:lnTo>
                  <a:lnTo>
                    <a:pt x="113858" y="445856"/>
                  </a:lnTo>
                  <a:lnTo>
                    <a:pt x="76240" y="468607"/>
                  </a:lnTo>
                  <a:lnTo>
                    <a:pt x="22205" y="520051"/>
                  </a:lnTo>
                  <a:lnTo>
                    <a:pt x="0" y="549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90880" y="389554"/>
              <a:ext cx="84230" cy="160055"/>
            </a:xfrm>
            <a:custGeom>
              <a:avLst/>
              <a:gdLst/>
              <a:ahLst/>
              <a:cxnLst/>
              <a:rect l="0" t="0" r="0" b="0"/>
              <a:pathLst>
                <a:path w="84230" h="160055">
                  <a:moveTo>
                    <a:pt x="0" y="63171"/>
                  </a:moveTo>
                  <a:lnTo>
                    <a:pt x="14655" y="125263"/>
                  </a:lnTo>
                  <a:lnTo>
                    <a:pt x="25858" y="160054"/>
                  </a:lnTo>
                  <a:lnTo>
                    <a:pt x="9988" y="104280"/>
                  </a:lnTo>
                  <a:lnTo>
                    <a:pt x="2959" y="70282"/>
                  </a:lnTo>
                  <a:lnTo>
                    <a:pt x="3996" y="33692"/>
                  </a:lnTo>
                  <a:lnTo>
                    <a:pt x="6174" y="22462"/>
                  </a:lnTo>
                  <a:lnTo>
                    <a:pt x="12305" y="14974"/>
                  </a:lnTo>
                  <a:lnTo>
                    <a:pt x="31595" y="6655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03587" y="415074"/>
              <a:ext cx="112458" cy="138490"/>
            </a:xfrm>
            <a:custGeom>
              <a:avLst/>
              <a:gdLst/>
              <a:ahLst/>
              <a:cxnLst/>
              <a:rect l="0" t="0" r="0" b="0"/>
              <a:pathLst>
                <a:path w="112458" h="138490">
                  <a:moveTo>
                    <a:pt x="97863" y="6065"/>
                  </a:moveTo>
                  <a:lnTo>
                    <a:pt x="65412" y="0"/>
                  </a:lnTo>
                  <a:lnTo>
                    <a:pt x="44836" y="2590"/>
                  </a:lnTo>
                  <a:lnTo>
                    <a:pt x="27112" y="10760"/>
                  </a:lnTo>
                  <a:lnTo>
                    <a:pt x="19110" y="16214"/>
                  </a:lnTo>
                  <a:lnTo>
                    <a:pt x="7101" y="31633"/>
                  </a:lnTo>
                  <a:lnTo>
                    <a:pt x="2260" y="40658"/>
                  </a:lnTo>
                  <a:lnTo>
                    <a:pt x="0" y="63164"/>
                  </a:lnTo>
                  <a:lnTo>
                    <a:pt x="4066" y="86425"/>
                  </a:lnTo>
                  <a:lnTo>
                    <a:pt x="19509" y="112674"/>
                  </a:lnTo>
                  <a:lnTo>
                    <a:pt x="32233" y="127926"/>
                  </a:lnTo>
                  <a:lnTo>
                    <a:pt x="51927" y="136265"/>
                  </a:lnTo>
                  <a:lnTo>
                    <a:pt x="63730" y="138489"/>
                  </a:lnTo>
                  <a:lnTo>
                    <a:pt x="86203" y="134720"/>
                  </a:lnTo>
                  <a:lnTo>
                    <a:pt x="97108" y="130440"/>
                  </a:lnTo>
                  <a:lnTo>
                    <a:pt x="104379" y="122907"/>
                  </a:lnTo>
                  <a:lnTo>
                    <a:pt x="112457" y="102059"/>
                  </a:lnTo>
                  <a:lnTo>
                    <a:pt x="111416" y="64014"/>
                  </a:lnTo>
                  <a:lnTo>
                    <a:pt x="103497" y="43129"/>
                  </a:lnTo>
                  <a:lnTo>
                    <a:pt x="87335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056424" y="431668"/>
              <a:ext cx="119684" cy="148479"/>
            </a:xfrm>
            <a:custGeom>
              <a:avLst/>
              <a:gdLst/>
              <a:ahLst/>
              <a:cxnLst/>
              <a:rect l="0" t="0" r="0" b="0"/>
              <a:pathLst>
                <a:path w="119684" h="148479">
                  <a:moveTo>
                    <a:pt x="29255" y="0"/>
                  </a:moveTo>
                  <a:lnTo>
                    <a:pt x="5535" y="43963"/>
                  </a:lnTo>
                  <a:lnTo>
                    <a:pt x="0" y="79836"/>
                  </a:lnTo>
                  <a:lnTo>
                    <a:pt x="3949" y="120101"/>
                  </a:lnTo>
                  <a:lnTo>
                    <a:pt x="8874" y="130370"/>
                  </a:lnTo>
                  <a:lnTo>
                    <a:pt x="23706" y="144900"/>
                  </a:lnTo>
                  <a:lnTo>
                    <a:pt x="32575" y="148073"/>
                  </a:lnTo>
                  <a:lnTo>
                    <a:pt x="51787" y="148478"/>
                  </a:lnTo>
                  <a:lnTo>
                    <a:pt x="82334" y="136540"/>
                  </a:lnTo>
                  <a:lnTo>
                    <a:pt x="108023" y="112596"/>
                  </a:lnTo>
                  <a:lnTo>
                    <a:pt x="116905" y="90207"/>
                  </a:lnTo>
                  <a:lnTo>
                    <a:pt x="119683" y="65828"/>
                  </a:lnTo>
                  <a:lnTo>
                    <a:pt x="113483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37635" y="421786"/>
              <a:ext cx="112313" cy="327524"/>
            </a:xfrm>
            <a:custGeom>
              <a:avLst/>
              <a:gdLst/>
              <a:ahLst/>
              <a:cxnLst/>
              <a:rect l="0" t="0" r="0" b="0"/>
              <a:pathLst>
                <a:path w="112313" h="327524">
                  <a:moveTo>
                    <a:pt x="16499" y="94110"/>
                  </a:moveTo>
                  <a:lnTo>
                    <a:pt x="19618" y="136802"/>
                  </a:lnTo>
                  <a:lnTo>
                    <a:pt x="25565" y="189630"/>
                  </a:lnTo>
                  <a:lnTo>
                    <a:pt x="26594" y="239266"/>
                  </a:lnTo>
                  <a:lnTo>
                    <a:pt x="33008" y="298864"/>
                  </a:lnTo>
                  <a:lnTo>
                    <a:pt x="30466" y="323152"/>
                  </a:lnTo>
                  <a:lnTo>
                    <a:pt x="28150" y="327523"/>
                  </a:lnTo>
                  <a:lnTo>
                    <a:pt x="25436" y="326928"/>
                  </a:lnTo>
                  <a:lnTo>
                    <a:pt x="22457" y="323021"/>
                  </a:lnTo>
                  <a:lnTo>
                    <a:pt x="11434" y="262867"/>
                  </a:lnTo>
                  <a:lnTo>
                    <a:pt x="7590" y="214302"/>
                  </a:lnTo>
                  <a:lnTo>
                    <a:pt x="6451" y="161048"/>
                  </a:lnTo>
                  <a:lnTo>
                    <a:pt x="0" y="106292"/>
                  </a:lnTo>
                  <a:lnTo>
                    <a:pt x="4445" y="51629"/>
                  </a:lnTo>
                  <a:lnTo>
                    <a:pt x="7632" y="26097"/>
                  </a:lnTo>
                  <a:lnTo>
                    <a:pt x="16848" y="6950"/>
                  </a:lnTo>
                  <a:lnTo>
                    <a:pt x="23751" y="2078"/>
                  </a:lnTo>
                  <a:lnTo>
                    <a:pt x="31863" y="0"/>
                  </a:lnTo>
                  <a:lnTo>
                    <a:pt x="60046" y="2665"/>
                  </a:lnTo>
                  <a:lnTo>
                    <a:pt x="70097" y="5070"/>
                  </a:lnTo>
                  <a:lnTo>
                    <a:pt x="77968" y="10184"/>
                  </a:lnTo>
                  <a:lnTo>
                    <a:pt x="108677" y="47833"/>
                  </a:lnTo>
                  <a:lnTo>
                    <a:pt x="111876" y="57409"/>
                  </a:lnTo>
                  <a:lnTo>
                    <a:pt x="112312" y="80528"/>
                  </a:lnTo>
                  <a:lnTo>
                    <a:pt x="105485" y="100162"/>
                  </a:lnTo>
                  <a:lnTo>
                    <a:pt x="100390" y="108673"/>
                  </a:lnTo>
                  <a:lnTo>
                    <a:pt x="85369" y="121249"/>
                  </a:lnTo>
                  <a:lnTo>
                    <a:pt x="68166" y="129569"/>
                  </a:lnTo>
                  <a:lnTo>
                    <a:pt x="37557" y="1362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407725" y="376007"/>
              <a:ext cx="136451" cy="245175"/>
            </a:xfrm>
            <a:custGeom>
              <a:avLst/>
              <a:gdLst/>
              <a:ahLst/>
              <a:cxnLst/>
              <a:rect l="0" t="0" r="0" b="0"/>
              <a:pathLst>
                <a:path w="136451" h="245175">
                  <a:moveTo>
                    <a:pt x="120151" y="13547"/>
                  </a:moveTo>
                  <a:lnTo>
                    <a:pt x="103383" y="2369"/>
                  </a:lnTo>
                  <a:lnTo>
                    <a:pt x="85792" y="0"/>
                  </a:lnTo>
                  <a:lnTo>
                    <a:pt x="45903" y="8011"/>
                  </a:lnTo>
                  <a:lnTo>
                    <a:pt x="14704" y="23085"/>
                  </a:lnTo>
                  <a:lnTo>
                    <a:pt x="7738" y="32774"/>
                  </a:lnTo>
                  <a:lnTo>
                    <a:pt x="0" y="59137"/>
                  </a:lnTo>
                  <a:lnTo>
                    <a:pt x="1446" y="70846"/>
                  </a:lnTo>
                  <a:lnTo>
                    <a:pt x="12411" y="90096"/>
                  </a:lnTo>
                  <a:lnTo>
                    <a:pt x="28983" y="103331"/>
                  </a:lnTo>
                  <a:lnTo>
                    <a:pt x="88880" y="128924"/>
                  </a:lnTo>
                  <a:lnTo>
                    <a:pt x="108592" y="137355"/>
                  </a:lnTo>
                  <a:lnTo>
                    <a:pt x="125152" y="148901"/>
                  </a:lnTo>
                  <a:lnTo>
                    <a:pt x="134072" y="168071"/>
                  </a:lnTo>
                  <a:lnTo>
                    <a:pt x="136450" y="179734"/>
                  </a:lnTo>
                  <a:lnTo>
                    <a:pt x="135697" y="189849"/>
                  </a:lnTo>
                  <a:lnTo>
                    <a:pt x="128620" y="207327"/>
                  </a:lnTo>
                  <a:lnTo>
                    <a:pt x="105893" y="230320"/>
                  </a:lnTo>
                  <a:lnTo>
                    <a:pt x="83788" y="238572"/>
                  </a:lnTo>
                  <a:lnTo>
                    <a:pt x="48155" y="243218"/>
                  </a:lnTo>
                  <a:lnTo>
                    <a:pt x="14866" y="245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400911" y="620326"/>
              <a:ext cx="3137494" cy="88582"/>
            </a:xfrm>
            <a:custGeom>
              <a:avLst/>
              <a:gdLst/>
              <a:ahLst/>
              <a:cxnLst/>
              <a:rect l="0" t="0" r="0" b="0"/>
              <a:pathLst>
                <a:path w="3137494" h="88582">
                  <a:moveTo>
                    <a:pt x="3137493" y="11383"/>
                  </a:moveTo>
                  <a:lnTo>
                    <a:pt x="3119512" y="35430"/>
                  </a:lnTo>
                  <a:lnTo>
                    <a:pt x="3093171" y="55683"/>
                  </a:lnTo>
                  <a:lnTo>
                    <a:pt x="3061969" y="68443"/>
                  </a:lnTo>
                  <a:lnTo>
                    <a:pt x="3024778" y="71574"/>
                  </a:lnTo>
                  <a:lnTo>
                    <a:pt x="2991012" y="64443"/>
                  </a:lnTo>
                  <a:lnTo>
                    <a:pt x="2937572" y="40670"/>
                  </a:lnTo>
                  <a:lnTo>
                    <a:pt x="2913329" y="39217"/>
                  </a:lnTo>
                  <a:lnTo>
                    <a:pt x="2888126" y="43641"/>
                  </a:lnTo>
                  <a:lnTo>
                    <a:pt x="2832604" y="72058"/>
                  </a:lnTo>
                  <a:lnTo>
                    <a:pt x="2795121" y="86813"/>
                  </a:lnTo>
                  <a:lnTo>
                    <a:pt x="2771249" y="88581"/>
                  </a:lnTo>
                  <a:lnTo>
                    <a:pt x="2727327" y="80185"/>
                  </a:lnTo>
                  <a:lnTo>
                    <a:pt x="2676450" y="58856"/>
                  </a:lnTo>
                  <a:lnTo>
                    <a:pt x="2635250" y="41307"/>
                  </a:lnTo>
                  <a:lnTo>
                    <a:pt x="2576287" y="34192"/>
                  </a:lnTo>
                  <a:lnTo>
                    <a:pt x="2519840" y="38375"/>
                  </a:lnTo>
                  <a:lnTo>
                    <a:pt x="2464134" y="53817"/>
                  </a:lnTo>
                  <a:lnTo>
                    <a:pt x="2429102" y="61001"/>
                  </a:lnTo>
                  <a:lnTo>
                    <a:pt x="2389086" y="60010"/>
                  </a:lnTo>
                  <a:lnTo>
                    <a:pt x="2333643" y="49195"/>
                  </a:lnTo>
                  <a:lnTo>
                    <a:pt x="2270396" y="36963"/>
                  </a:lnTo>
                  <a:lnTo>
                    <a:pt x="2211629" y="30214"/>
                  </a:lnTo>
                  <a:lnTo>
                    <a:pt x="2184365" y="26772"/>
                  </a:lnTo>
                  <a:lnTo>
                    <a:pt x="2121822" y="31463"/>
                  </a:lnTo>
                  <a:lnTo>
                    <a:pt x="2059578" y="33417"/>
                  </a:lnTo>
                  <a:lnTo>
                    <a:pt x="2001009" y="43855"/>
                  </a:lnTo>
                  <a:lnTo>
                    <a:pt x="1938791" y="51593"/>
                  </a:lnTo>
                  <a:lnTo>
                    <a:pt x="1887530" y="52933"/>
                  </a:lnTo>
                  <a:lnTo>
                    <a:pt x="1832277" y="44980"/>
                  </a:lnTo>
                  <a:lnTo>
                    <a:pt x="1784350" y="36676"/>
                  </a:lnTo>
                  <a:lnTo>
                    <a:pt x="1733105" y="32525"/>
                  </a:lnTo>
                  <a:lnTo>
                    <a:pt x="1680877" y="25577"/>
                  </a:lnTo>
                  <a:lnTo>
                    <a:pt x="1628357" y="24168"/>
                  </a:lnTo>
                  <a:lnTo>
                    <a:pt x="1576921" y="30639"/>
                  </a:lnTo>
                  <a:lnTo>
                    <a:pt x="1517026" y="43306"/>
                  </a:lnTo>
                  <a:lnTo>
                    <a:pt x="1465724" y="57074"/>
                  </a:lnTo>
                  <a:lnTo>
                    <a:pt x="1412219" y="69888"/>
                  </a:lnTo>
                  <a:lnTo>
                    <a:pt x="1349658" y="73633"/>
                  </a:lnTo>
                  <a:lnTo>
                    <a:pt x="1286304" y="68783"/>
                  </a:lnTo>
                  <a:lnTo>
                    <a:pt x="1224700" y="62626"/>
                  </a:lnTo>
                  <a:lnTo>
                    <a:pt x="1174609" y="48663"/>
                  </a:lnTo>
                  <a:lnTo>
                    <a:pt x="1123892" y="37767"/>
                  </a:lnTo>
                  <a:lnTo>
                    <a:pt x="1064240" y="36612"/>
                  </a:lnTo>
                  <a:lnTo>
                    <a:pt x="1007397" y="47302"/>
                  </a:lnTo>
                  <a:lnTo>
                    <a:pt x="952278" y="61849"/>
                  </a:lnTo>
                  <a:lnTo>
                    <a:pt x="889954" y="87150"/>
                  </a:lnTo>
                  <a:lnTo>
                    <a:pt x="843278" y="87515"/>
                  </a:lnTo>
                  <a:lnTo>
                    <a:pt x="792403" y="80214"/>
                  </a:lnTo>
                  <a:lnTo>
                    <a:pt x="732386" y="67267"/>
                  </a:lnTo>
                  <a:lnTo>
                    <a:pt x="669014" y="49952"/>
                  </a:lnTo>
                  <a:lnTo>
                    <a:pt x="608287" y="35555"/>
                  </a:lnTo>
                  <a:lnTo>
                    <a:pt x="570958" y="36483"/>
                  </a:lnTo>
                  <a:lnTo>
                    <a:pt x="516215" y="50520"/>
                  </a:lnTo>
                  <a:lnTo>
                    <a:pt x="467607" y="61011"/>
                  </a:lnTo>
                  <a:lnTo>
                    <a:pt x="425550" y="60013"/>
                  </a:lnTo>
                  <a:lnTo>
                    <a:pt x="374308" y="43606"/>
                  </a:lnTo>
                  <a:lnTo>
                    <a:pt x="320296" y="17835"/>
                  </a:lnTo>
                  <a:lnTo>
                    <a:pt x="285586" y="687"/>
                  </a:lnTo>
                  <a:lnTo>
                    <a:pt x="263798" y="0"/>
                  </a:lnTo>
                  <a:lnTo>
                    <a:pt x="245535" y="6714"/>
                  </a:lnTo>
                  <a:lnTo>
                    <a:pt x="206336" y="33212"/>
                  </a:lnTo>
                  <a:lnTo>
                    <a:pt x="187632" y="33563"/>
                  </a:lnTo>
                  <a:lnTo>
                    <a:pt x="147028" y="23087"/>
                  </a:lnTo>
                  <a:lnTo>
                    <a:pt x="115704" y="9652"/>
                  </a:lnTo>
                  <a:lnTo>
                    <a:pt x="83026" y="11520"/>
                  </a:lnTo>
                  <a:lnTo>
                    <a:pt x="45398" y="17143"/>
                  </a:lnTo>
                  <a:lnTo>
                    <a:pt x="0" y="11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295468" y="3460836"/>
            <a:ext cx="2663040" cy="729507"/>
            <a:chOff x="295468" y="3460836"/>
            <a:chExt cx="2663040" cy="729507"/>
          </a:xfrm>
        </p:grpSpPr>
        <p:sp>
          <p:nvSpPr>
            <p:cNvPr id="125" name="Freeform 124"/>
            <p:cNvSpPr/>
            <p:nvPr/>
          </p:nvSpPr>
          <p:spPr>
            <a:xfrm>
              <a:off x="412814" y="3617523"/>
              <a:ext cx="261010" cy="410060"/>
            </a:xfrm>
            <a:custGeom>
              <a:avLst/>
              <a:gdLst/>
              <a:ahLst/>
              <a:cxnLst/>
              <a:rect l="0" t="0" r="0" b="0"/>
              <a:pathLst>
                <a:path w="261010" h="410060">
                  <a:moveTo>
                    <a:pt x="60968" y="14808"/>
                  </a:moveTo>
                  <a:lnTo>
                    <a:pt x="46314" y="73425"/>
                  </a:lnTo>
                  <a:lnTo>
                    <a:pt x="20968" y="130022"/>
                  </a:lnTo>
                  <a:lnTo>
                    <a:pt x="16754" y="140751"/>
                  </a:lnTo>
                  <a:lnTo>
                    <a:pt x="12774" y="144393"/>
                  </a:lnTo>
                  <a:lnTo>
                    <a:pt x="8952" y="143312"/>
                  </a:lnTo>
                  <a:lnTo>
                    <a:pt x="5233" y="139082"/>
                  </a:lnTo>
                  <a:lnTo>
                    <a:pt x="0" y="110772"/>
                  </a:lnTo>
                  <a:lnTo>
                    <a:pt x="6638" y="67689"/>
                  </a:lnTo>
                  <a:lnTo>
                    <a:pt x="22603" y="14840"/>
                  </a:lnTo>
                  <a:lnTo>
                    <a:pt x="29542" y="7810"/>
                  </a:lnTo>
                  <a:lnTo>
                    <a:pt x="49731" y="0"/>
                  </a:lnTo>
                  <a:lnTo>
                    <a:pt x="71181" y="2768"/>
                  </a:lnTo>
                  <a:lnTo>
                    <a:pt x="91244" y="12966"/>
                  </a:lnTo>
                  <a:lnTo>
                    <a:pt x="107959" y="29197"/>
                  </a:lnTo>
                  <a:lnTo>
                    <a:pt x="142962" y="88847"/>
                  </a:lnTo>
                  <a:lnTo>
                    <a:pt x="154373" y="139094"/>
                  </a:lnTo>
                  <a:lnTo>
                    <a:pt x="163560" y="197199"/>
                  </a:lnTo>
                  <a:lnTo>
                    <a:pt x="160132" y="259067"/>
                  </a:lnTo>
                  <a:lnTo>
                    <a:pt x="148189" y="315178"/>
                  </a:lnTo>
                  <a:lnTo>
                    <a:pt x="131446" y="361270"/>
                  </a:lnTo>
                  <a:lnTo>
                    <a:pt x="105955" y="398580"/>
                  </a:lnTo>
                  <a:lnTo>
                    <a:pt x="86031" y="407642"/>
                  </a:lnTo>
                  <a:lnTo>
                    <a:pt x="74167" y="410059"/>
                  </a:lnTo>
                  <a:lnTo>
                    <a:pt x="63918" y="409330"/>
                  </a:lnTo>
                  <a:lnTo>
                    <a:pt x="46292" y="402281"/>
                  </a:lnTo>
                  <a:lnTo>
                    <a:pt x="33778" y="388230"/>
                  </a:lnTo>
                  <a:lnTo>
                    <a:pt x="28803" y="379569"/>
                  </a:lnTo>
                  <a:lnTo>
                    <a:pt x="26395" y="357468"/>
                  </a:lnTo>
                  <a:lnTo>
                    <a:pt x="30395" y="334388"/>
                  </a:lnTo>
                  <a:lnTo>
                    <a:pt x="39971" y="316331"/>
                  </a:lnTo>
                  <a:lnTo>
                    <a:pt x="48140" y="310580"/>
                  </a:lnTo>
                  <a:lnTo>
                    <a:pt x="69694" y="304190"/>
                  </a:lnTo>
                  <a:lnTo>
                    <a:pt x="91753" y="307589"/>
                  </a:lnTo>
                  <a:lnTo>
                    <a:pt x="145090" y="334124"/>
                  </a:lnTo>
                  <a:lnTo>
                    <a:pt x="177920" y="345987"/>
                  </a:lnTo>
                  <a:lnTo>
                    <a:pt x="203414" y="349172"/>
                  </a:lnTo>
                  <a:lnTo>
                    <a:pt x="227222" y="344348"/>
                  </a:lnTo>
                  <a:lnTo>
                    <a:pt x="261009" y="330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95468" y="3561348"/>
              <a:ext cx="457614" cy="530454"/>
            </a:xfrm>
            <a:custGeom>
              <a:avLst/>
              <a:gdLst/>
              <a:ahLst/>
              <a:cxnLst/>
              <a:rect l="0" t="0" r="0" b="0"/>
              <a:pathLst>
                <a:path w="457614" h="530454">
                  <a:moveTo>
                    <a:pt x="346770" y="60455"/>
                  </a:moveTo>
                  <a:lnTo>
                    <a:pt x="317461" y="22082"/>
                  </a:lnTo>
                  <a:lnTo>
                    <a:pt x="291683" y="6451"/>
                  </a:lnTo>
                  <a:lnTo>
                    <a:pt x="250639" y="0"/>
                  </a:lnTo>
                  <a:lnTo>
                    <a:pt x="201433" y="3678"/>
                  </a:lnTo>
                  <a:lnTo>
                    <a:pt x="149216" y="16571"/>
                  </a:lnTo>
                  <a:lnTo>
                    <a:pt x="108225" y="40435"/>
                  </a:lnTo>
                  <a:lnTo>
                    <a:pt x="77252" y="73268"/>
                  </a:lnTo>
                  <a:lnTo>
                    <a:pt x="34487" y="134355"/>
                  </a:lnTo>
                  <a:lnTo>
                    <a:pt x="14766" y="185883"/>
                  </a:lnTo>
                  <a:lnTo>
                    <a:pt x="2725" y="248054"/>
                  </a:lnTo>
                  <a:lnTo>
                    <a:pt x="0" y="305742"/>
                  </a:lnTo>
                  <a:lnTo>
                    <a:pt x="7867" y="362197"/>
                  </a:lnTo>
                  <a:lnTo>
                    <a:pt x="23806" y="415289"/>
                  </a:lnTo>
                  <a:lnTo>
                    <a:pt x="49138" y="459919"/>
                  </a:lnTo>
                  <a:lnTo>
                    <a:pt x="75309" y="486351"/>
                  </a:lnTo>
                  <a:lnTo>
                    <a:pt x="136400" y="521464"/>
                  </a:lnTo>
                  <a:lnTo>
                    <a:pt x="173434" y="530453"/>
                  </a:lnTo>
                  <a:lnTo>
                    <a:pt x="208454" y="527527"/>
                  </a:lnTo>
                  <a:lnTo>
                    <a:pt x="265471" y="512759"/>
                  </a:lnTo>
                  <a:lnTo>
                    <a:pt x="319272" y="493470"/>
                  </a:lnTo>
                  <a:lnTo>
                    <a:pt x="381077" y="436820"/>
                  </a:lnTo>
                  <a:lnTo>
                    <a:pt x="401519" y="413996"/>
                  </a:lnTo>
                  <a:lnTo>
                    <a:pt x="434293" y="353694"/>
                  </a:lnTo>
                  <a:lnTo>
                    <a:pt x="446272" y="313977"/>
                  </a:lnTo>
                  <a:lnTo>
                    <a:pt x="454032" y="251866"/>
                  </a:lnTo>
                  <a:lnTo>
                    <a:pt x="457613" y="223905"/>
                  </a:lnTo>
                  <a:lnTo>
                    <a:pt x="447429" y="166467"/>
                  </a:lnTo>
                  <a:lnTo>
                    <a:pt x="419398" y="104860"/>
                  </a:lnTo>
                  <a:lnTo>
                    <a:pt x="404785" y="83700"/>
                  </a:lnTo>
                  <a:lnTo>
                    <a:pt x="356619" y="43657"/>
                  </a:lnTo>
                  <a:lnTo>
                    <a:pt x="304656" y="18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64892" y="3561782"/>
              <a:ext cx="243437" cy="404981"/>
            </a:xfrm>
            <a:custGeom>
              <a:avLst/>
              <a:gdLst/>
              <a:ahLst/>
              <a:cxnLst/>
              <a:rect l="0" t="0" r="0" b="0"/>
              <a:pathLst>
                <a:path w="243437" h="404981">
                  <a:moveTo>
                    <a:pt x="172185" y="70549"/>
                  </a:moveTo>
                  <a:lnTo>
                    <a:pt x="157531" y="26587"/>
                  </a:lnTo>
                  <a:lnTo>
                    <a:pt x="144615" y="12796"/>
                  </a:lnTo>
                  <a:lnTo>
                    <a:pt x="136258" y="7481"/>
                  </a:lnTo>
                  <a:lnTo>
                    <a:pt x="102139" y="0"/>
                  </a:lnTo>
                  <a:lnTo>
                    <a:pt x="67983" y="3372"/>
                  </a:lnTo>
                  <a:lnTo>
                    <a:pt x="35635" y="17370"/>
                  </a:lnTo>
                  <a:lnTo>
                    <a:pt x="20639" y="32876"/>
                  </a:lnTo>
                  <a:lnTo>
                    <a:pt x="1480" y="71426"/>
                  </a:lnTo>
                  <a:lnTo>
                    <a:pt x="0" y="95116"/>
                  </a:lnTo>
                  <a:lnTo>
                    <a:pt x="8582" y="142862"/>
                  </a:lnTo>
                  <a:lnTo>
                    <a:pt x="13983" y="151513"/>
                  </a:lnTo>
                  <a:lnTo>
                    <a:pt x="29344" y="164245"/>
                  </a:lnTo>
                  <a:lnTo>
                    <a:pt x="63311" y="177990"/>
                  </a:lnTo>
                  <a:lnTo>
                    <a:pt x="115541" y="187049"/>
                  </a:lnTo>
                  <a:lnTo>
                    <a:pt x="171658" y="215453"/>
                  </a:lnTo>
                  <a:lnTo>
                    <a:pt x="211855" y="243885"/>
                  </a:lnTo>
                  <a:lnTo>
                    <a:pt x="229043" y="272037"/>
                  </a:lnTo>
                  <a:lnTo>
                    <a:pt x="240375" y="303774"/>
                  </a:lnTo>
                  <a:lnTo>
                    <a:pt x="243436" y="329013"/>
                  </a:lnTo>
                  <a:lnTo>
                    <a:pt x="238557" y="352708"/>
                  </a:lnTo>
                  <a:lnTo>
                    <a:pt x="233981" y="363940"/>
                  </a:lnTo>
                  <a:lnTo>
                    <a:pt x="219537" y="379540"/>
                  </a:lnTo>
                  <a:lnTo>
                    <a:pt x="181669" y="399086"/>
                  </a:lnTo>
                  <a:lnTo>
                    <a:pt x="145229" y="404980"/>
                  </a:lnTo>
                  <a:lnTo>
                    <a:pt x="110386" y="401137"/>
                  </a:lnTo>
                  <a:lnTo>
                    <a:pt x="51339" y="377700"/>
                  </a:lnTo>
                  <a:lnTo>
                    <a:pt x="24786" y="365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249644" y="3756697"/>
              <a:ext cx="150647" cy="174370"/>
            </a:xfrm>
            <a:custGeom>
              <a:avLst/>
              <a:gdLst/>
              <a:ahLst/>
              <a:cxnLst/>
              <a:rect l="0" t="0" r="0" b="0"/>
              <a:pathLst>
                <a:path w="150647" h="174370">
                  <a:moveTo>
                    <a:pt x="3247" y="86204"/>
                  </a:moveTo>
                  <a:lnTo>
                    <a:pt x="61864" y="86204"/>
                  </a:lnTo>
                  <a:lnTo>
                    <a:pt x="96654" y="80615"/>
                  </a:lnTo>
                  <a:lnTo>
                    <a:pt x="105292" y="75459"/>
                  </a:lnTo>
                  <a:lnTo>
                    <a:pt x="118010" y="60371"/>
                  </a:lnTo>
                  <a:lnTo>
                    <a:pt x="121323" y="38848"/>
                  </a:lnTo>
                  <a:lnTo>
                    <a:pt x="120569" y="26558"/>
                  </a:lnTo>
                  <a:lnTo>
                    <a:pt x="116557" y="17194"/>
                  </a:lnTo>
                  <a:lnTo>
                    <a:pt x="102740" y="3670"/>
                  </a:lnTo>
                  <a:lnTo>
                    <a:pt x="81781" y="0"/>
                  </a:lnTo>
                  <a:lnTo>
                    <a:pt x="59208" y="3437"/>
                  </a:lnTo>
                  <a:lnTo>
                    <a:pt x="33346" y="18527"/>
                  </a:lnTo>
                  <a:lnTo>
                    <a:pt x="18184" y="31169"/>
                  </a:lnTo>
                  <a:lnTo>
                    <a:pt x="2083" y="57029"/>
                  </a:lnTo>
                  <a:lnTo>
                    <a:pt x="0" y="76747"/>
                  </a:lnTo>
                  <a:lnTo>
                    <a:pt x="8195" y="118001"/>
                  </a:lnTo>
                  <a:lnTo>
                    <a:pt x="23300" y="143849"/>
                  </a:lnTo>
                  <a:lnTo>
                    <a:pt x="39066" y="155888"/>
                  </a:lnTo>
                  <a:lnTo>
                    <a:pt x="77782" y="173148"/>
                  </a:lnTo>
                  <a:lnTo>
                    <a:pt x="98375" y="174369"/>
                  </a:lnTo>
                  <a:lnTo>
                    <a:pt x="150646" y="159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45392" y="3736905"/>
              <a:ext cx="123355" cy="182734"/>
            </a:xfrm>
            <a:custGeom>
              <a:avLst/>
              <a:gdLst/>
              <a:ahLst/>
              <a:cxnLst/>
              <a:rect l="0" t="0" r="0" b="0"/>
              <a:pathLst>
                <a:path w="123355" h="182734">
                  <a:moveTo>
                    <a:pt x="112825" y="42825"/>
                  </a:moveTo>
                  <a:lnTo>
                    <a:pt x="103250" y="18779"/>
                  </a:lnTo>
                  <a:lnTo>
                    <a:pt x="92582" y="4452"/>
                  </a:lnTo>
                  <a:lnTo>
                    <a:pt x="85292" y="865"/>
                  </a:lnTo>
                  <a:lnTo>
                    <a:pt x="67833" y="0"/>
                  </a:lnTo>
                  <a:lnTo>
                    <a:pt x="51494" y="6634"/>
                  </a:lnTo>
                  <a:lnTo>
                    <a:pt x="36434" y="18551"/>
                  </a:lnTo>
                  <a:lnTo>
                    <a:pt x="15971" y="44992"/>
                  </a:lnTo>
                  <a:lnTo>
                    <a:pt x="3149" y="76222"/>
                  </a:lnTo>
                  <a:lnTo>
                    <a:pt x="0" y="113422"/>
                  </a:lnTo>
                  <a:lnTo>
                    <a:pt x="3409" y="136203"/>
                  </a:lnTo>
                  <a:lnTo>
                    <a:pt x="11943" y="154906"/>
                  </a:lnTo>
                  <a:lnTo>
                    <a:pt x="17494" y="163169"/>
                  </a:lnTo>
                  <a:lnTo>
                    <a:pt x="33021" y="175470"/>
                  </a:lnTo>
                  <a:lnTo>
                    <a:pt x="42075" y="180388"/>
                  </a:lnTo>
                  <a:lnTo>
                    <a:pt x="61493" y="182733"/>
                  </a:lnTo>
                  <a:lnTo>
                    <a:pt x="102556" y="174707"/>
                  </a:lnTo>
                  <a:lnTo>
                    <a:pt x="114110" y="168510"/>
                  </a:lnTo>
                  <a:lnTo>
                    <a:pt x="123354" y="158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626565" y="3737616"/>
              <a:ext cx="155987" cy="191852"/>
            </a:xfrm>
            <a:custGeom>
              <a:avLst/>
              <a:gdLst/>
              <a:ahLst/>
              <a:cxnLst/>
              <a:rect l="0" t="0" r="0" b="0"/>
              <a:pathLst>
                <a:path w="155987" h="191852">
                  <a:moveTo>
                    <a:pt x="89580" y="42114"/>
                  </a:moveTo>
                  <a:lnTo>
                    <a:pt x="78401" y="25347"/>
                  </a:lnTo>
                  <a:lnTo>
                    <a:pt x="71599" y="21577"/>
                  </a:lnTo>
                  <a:lnTo>
                    <a:pt x="54682" y="20508"/>
                  </a:lnTo>
                  <a:lnTo>
                    <a:pt x="38585" y="27052"/>
                  </a:lnTo>
                  <a:lnTo>
                    <a:pt x="23631" y="38929"/>
                  </a:lnTo>
                  <a:lnTo>
                    <a:pt x="9187" y="55907"/>
                  </a:lnTo>
                  <a:lnTo>
                    <a:pt x="1207" y="81389"/>
                  </a:lnTo>
                  <a:lnTo>
                    <a:pt x="0" y="109873"/>
                  </a:lnTo>
                  <a:lnTo>
                    <a:pt x="12475" y="145639"/>
                  </a:lnTo>
                  <a:lnTo>
                    <a:pt x="24505" y="167674"/>
                  </a:lnTo>
                  <a:lnTo>
                    <a:pt x="40771" y="182926"/>
                  </a:lnTo>
                  <a:lnTo>
                    <a:pt x="50021" y="188631"/>
                  </a:lnTo>
                  <a:lnTo>
                    <a:pt x="72778" y="191851"/>
                  </a:lnTo>
                  <a:lnTo>
                    <a:pt x="96150" y="188212"/>
                  </a:lnTo>
                  <a:lnTo>
                    <a:pt x="122462" y="173010"/>
                  </a:lnTo>
                  <a:lnTo>
                    <a:pt x="137729" y="160342"/>
                  </a:lnTo>
                  <a:lnTo>
                    <a:pt x="153889" y="128877"/>
                  </a:lnTo>
                  <a:lnTo>
                    <a:pt x="155986" y="106412"/>
                  </a:lnTo>
                  <a:lnTo>
                    <a:pt x="147801" y="63394"/>
                  </a:lnTo>
                  <a:lnTo>
                    <a:pt x="132697" y="31651"/>
                  </a:lnTo>
                  <a:lnTo>
                    <a:pt x="116932" y="16797"/>
                  </a:lnTo>
                  <a:lnTo>
                    <a:pt x="895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810901" y="3727899"/>
              <a:ext cx="157929" cy="202484"/>
            </a:xfrm>
            <a:custGeom>
              <a:avLst/>
              <a:gdLst/>
              <a:ahLst/>
              <a:cxnLst/>
              <a:rect l="0" t="0" r="0" b="0"/>
              <a:pathLst>
                <a:path w="157929" h="202484">
                  <a:moveTo>
                    <a:pt x="0" y="51831"/>
                  </a:moveTo>
                  <a:lnTo>
                    <a:pt x="17959" y="106876"/>
                  </a:lnTo>
                  <a:lnTo>
                    <a:pt x="35149" y="166343"/>
                  </a:lnTo>
                  <a:lnTo>
                    <a:pt x="46804" y="202483"/>
                  </a:lnTo>
                  <a:lnTo>
                    <a:pt x="27711" y="145482"/>
                  </a:lnTo>
                  <a:lnTo>
                    <a:pt x="13600" y="87561"/>
                  </a:lnTo>
                  <a:lnTo>
                    <a:pt x="16725" y="28083"/>
                  </a:lnTo>
                  <a:lnTo>
                    <a:pt x="21678" y="17282"/>
                  </a:lnTo>
                  <a:lnTo>
                    <a:pt x="36541" y="2161"/>
                  </a:lnTo>
                  <a:lnTo>
                    <a:pt x="45418" y="0"/>
                  </a:lnTo>
                  <a:lnTo>
                    <a:pt x="64639" y="3839"/>
                  </a:lnTo>
                  <a:lnTo>
                    <a:pt x="89603" y="19154"/>
                  </a:lnTo>
                  <a:lnTo>
                    <a:pt x="126126" y="75055"/>
                  </a:lnTo>
                  <a:lnTo>
                    <a:pt x="148786" y="123879"/>
                  </a:lnTo>
                  <a:lnTo>
                    <a:pt x="156724" y="180050"/>
                  </a:lnTo>
                  <a:lnTo>
                    <a:pt x="157928" y="199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003391" y="3460836"/>
              <a:ext cx="154952" cy="466176"/>
            </a:xfrm>
            <a:custGeom>
              <a:avLst/>
              <a:gdLst/>
              <a:ahLst/>
              <a:cxnLst/>
              <a:rect l="0" t="0" r="0" b="0"/>
              <a:pathLst>
                <a:path w="154952" h="466176">
                  <a:moveTo>
                    <a:pt x="91780" y="361008"/>
                  </a:moveTo>
                  <a:lnTo>
                    <a:pt x="91780" y="338651"/>
                  </a:lnTo>
                  <a:lnTo>
                    <a:pt x="85541" y="321436"/>
                  </a:lnTo>
                  <a:lnTo>
                    <a:pt x="80601" y="313570"/>
                  </a:lnTo>
                  <a:lnTo>
                    <a:pt x="65754" y="301710"/>
                  </a:lnTo>
                  <a:lnTo>
                    <a:pt x="56882" y="296909"/>
                  </a:lnTo>
                  <a:lnTo>
                    <a:pt x="37665" y="294695"/>
                  </a:lnTo>
                  <a:lnTo>
                    <a:pt x="27628" y="295742"/>
                  </a:lnTo>
                  <a:lnTo>
                    <a:pt x="19766" y="299950"/>
                  </a:lnTo>
                  <a:lnTo>
                    <a:pt x="7911" y="313984"/>
                  </a:lnTo>
                  <a:lnTo>
                    <a:pt x="249" y="347205"/>
                  </a:lnTo>
                  <a:lnTo>
                    <a:pt x="0" y="406418"/>
                  </a:lnTo>
                  <a:lnTo>
                    <a:pt x="14023" y="441923"/>
                  </a:lnTo>
                  <a:lnTo>
                    <a:pt x="26416" y="459752"/>
                  </a:lnTo>
                  <a:lnTo>
                    <a:pt x="34166" y="464272"/>
                  </a:lnTo>
                  <a:lnTo>
                    <a:pt x="52136" y="466175"/>
                  </a:lnTo>
                  <a:lnTo>
                    <a:pt x="68701" y="460002"/>
                  </a:lnTo>
                  <a:lnTo>
                    <a:pt x="76394" y="455080"/>
                  </a:lnTo>
                  <a:lnTo>
                    <a:pt x="98399" y="425796"/>
                  </a:lnTo>
                  <a:lnTo>
                    <a:pt x="122388" y="368630"/>
                  </a:lnTo>
                  <a:lnTo>
                    <a:pt x="139614" y="307030"/>
                  </a:lnTo>
                  <a:lnTo>
                    <a:pt x="143472" y="243544"/>
                  </a:lnTo>
                  <a:lnTo>
                    <a:pt x="144141" y="188943"/>
                  </a:lnTo>
                  <a:lnTo>
                    <a:pt x="141219" y="134551"/>
                  </a:lnTo>
                  <a:lnTo>
                    <a:pt x="129752" y="74250"/>
                  </a:lnTo>
                  <a:lnTo>
                    <a:pt x="112753" y="14627"/>
                  </a:lnTo>
                  <a:lnTo>
                    <a:pt x="109272" y="3745"/>
                  </a:lnTo>
                  <a:lnTo>
                    <a:pt x="105781" y="0"/>
                  </a:lnTo>
                  <a:lnTo>
                    <a:pt x="102284" y="1013"/>
                  </a:lnTo>
                  <a:lnTo>
                    <a:pt x="98782" y="5198"/>
                  </a:lnTo>
                  <a:lnTo>
                    <a:pt x="93855" y="33445"/>
                  </a:lnTo>
                  <a:lnTo>
                    <a:pt x="92190" y="84911"/>
                  </a:lnTo>
                  <a:lnTo>
                    <a:pt x="91861" y="143257"/>
                  </a:lnTo>
                  <a:lnTo>
                    <a:pt x="91804" y="196664"/>
                  </a:lnTo>
                  <a:lnTo>
                    <a:pt x="94906" y="250702"/>
                  </a:lnTo>
                  <a:lnTo>
                    <a:pt x="103235" y="299469"/>
                  </a:lnTo>
                  <a:lnTo>
                    <a:pt x="116529" y="357171"/>
                  </a:lnTo>
                  <a:lnTo>
                    <a:pt x="131590" y="401194"/>
                  </a:lnTo>
                  <a:lnTo>
                    <a:pt x="154951" y="434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235072" y="3726618"/>
              <a:ext cx="165426" cy="176521"/>
            </a:xfrm>
            <a:custGeom>
              <a:avLst/>
              <a:gdLst/>
              <a:ahLst/>
              <a:cxnLst/>
              <a:rect l="0" t="0" r="0" b="0"/>
              <a:pathLst>
                <a:path w="165426" h="176521">
                  <a:moveTo>
                    <a:pt x="81197" y="116283"/>
                  </a:moveTo>
                  <a:lnTo>
                    <a:pt x="81197" y="57666"/>
                  </a:lnTo>
                  <a:lnTo>
                    <a:pt x="70019" y="22876"/>
                  </a:lnTo>
                  <a:lnTo>
                    <a:pt x="55172" y="7309"/>
                  </a:lnTo>
                  <a:lnTo>
                    <a:pt x="46299" y="1519"/>
                  </a:lnTo>
                  <a:lnTo>
                    <a:pt x="38045" y="0"/>
                  </a:lnTo>
                  <a:lnTo>
                    <a:pt x="30202" y="1326"/>
                  </a:lnTo>
                  <a:lnTo>
                    <a:pt x="22634" y="4550"/>
                  </a:lnTo>
                  <a:lnTo>
                    <a:pt x="11105" y="20611"/>
                  </a:lnTo>
                  <a:lnTo>
                    <a:pt x="3252" y="43346"/>
                  </a:lnTo>
                  <a:lnTo>
                    <a:pt x="0" y="82454"/>
                  </a:lnTo>
                  <a:lnTo>
                    <a:pt x="8790" y="134471"/>
                  </a:lnTo>
                  <a:lnTo>
                    <a:pt x="16261" y="155952"/>
                  </a:lnTo>
                  <a:lnTo>
                    <a:pt x="27380" y="173298"/>
                  </a:lnTo>
                  <a:lnTo>
                    <a:pt x="34791" y="176520"/>
                  </a:lnTo>
                  <a:lnTo>
                    <a:pt x="43240" y="176328"/>
                  </a:lnTo>
                  <a:lnTo>
                    <a:pt x="52383" y="173860"/>
                  </a:lnTo>
                  <a:lnTo>
                    <a:pt x="59648" y="168706"/>
                  </a:lnTo>
                  <a:lnTo>
                    <a:pt x="70840" y="153620"/>
                  </a:lnTo>
                  <a:lnTo>
                    <a:pt x="83717" y="125396"/>
                  </a:lnTo>
                  <a:lnTo>
                    <a:pt x="90671" y="62530"/>
                  </a:lnTo>
                  <a:lnTo>
                    <a:pt x="90087" y="43260"/>
                  </a:lnTo>
                  <a:lnTo>
                    <a:pt x="88293" y="43035"/>
                  </a:lnTo>
                  <a:lnTo>
                    <a:pt x="85928" y="46394"/>
                  </a:lnTo>
                  <a:lnTo>
                    <a:pt x="86419" y="59485"/>
                  </a:lnTo>
                  <a:lnTo>
                    <a:pt x="91707" y="77002"/>
                  </a:lnTo>
                  <a:lnTo>
                    <a:pt x="114165" y="113723"/>
                  </a:lnTo>
                  <a:lnTo>
                    <a:pt x="120723" y="121595"/>
                  </a:lnTo>
                  <a:lnTo>
                    <a:pt x="137369" y="130343"/>
                  </a:lnTo>
                  <a:lnTo>
                    <a:pt x="165425" y="1373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402549" y="3648195"/>
              <a:ext cx="92706" cy="194291"/>
            </a:xfrm>
            <a:custGeom>
              <a:avLst/>
              <a:gdLst/>
              <a:ahLst/>
              <a:cxnLst/>
              <a:rect l="0" t="0" r="0" b="0"/>
              <a:pathLst>
                <a:path w="92706" h="194291">
                  <a:moveTo>
                    <a:pt x="19005" y="99950"/>
                  </a:moveTo>
                  <a:lnTo>
                    <a:pt x="26241" y="127506"/>
                  </a:lnTo>
                  <a:lnTo>
                    <a:pt x="32003" y="180609"/>
                  </a:lnTo>
                  <a:lnTo>
                    <a:pt x="35310" y="194290"/>
                  </a:lnTo>
                  <a:lnTo>
                    <a:pt x="18522" y="131100"/>
                  </a:lnTo>
                  <a:lnTo>
                    <a:pt x="2564" y="70430"/>
                  </a:lnTo>
                  <a:lnTo>
                    <a:pt x="0" y="43156"/>
                  </a:lnTo>
                  <a:lnTo>
                    <a:pt x="5099" y="21675"/>
                  </a:lnTo>
                  <a:lnTo>
                    <a:pt x="9734" y="12672"/>
                  </a:lnTo>
                  <a:lnTo>
                    <a:pt x="17504" y="6669"/>
                  </a:lnTo>
                  <a:lnTo>
                    <a:pt x="38615" y="0"/>
                  </a:lnTo>
                  <a:lnTo>
                    <a:pt x="60476" y="3275"/>
                  </a:lnTo>
                  <a:lnTo>
                    <a:pt x="92705" y="15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526839" y="3748145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34747" y="81770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505782" y="3706031"/>
              <a:ext cx="115814" cy="484312"/>
            </a:xfrm>
            <a:custGeom>
              <a:avLst/>
              <a:gdLst/>
              <a:ahLst/>
              <a:cxnLst/>
              <a:rect l="0" t="0" r="0" b="0"/>
              <a:pathLst>
                <a:path w="115814" h="484312">
                  <a:moveTo>
                    <a:pt x="115813" y="0"/>
                  </a:moveTo>
                  <a:lnTo>
                    <a:pt x="96685" y="55044"/>
                  </a:lnTo>
                  <a:lnTo>
                    <a:pt x="71599" y="114512"/>
                  </a:lnTo>
                  <a:lnTo>
                    <a:pt x="52828" y="176618"/>
                  </a:lnTo>
                  <a:lnTo>
                    <a:pt x="35119" y="238551"/>
                  </a:lnTo>
                  <a:lnTo>
                    <a:pt x="21062" y="289796"/>
                  </a:lnTo>
                  <a:lnTo>
                    <a:pt x="10530" y="341669"/>
                  </a:lnTo>
                  <a:lnTo>
                    <a:pt x="3120" y="398373"/>
                  </a:lnTo>
                  <a:lnTo>
                    <a:pt x="924" y="44597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031792" y="3958754"/>
              <a:ext cx="1516105" cy="73661"/>
            </a:xfrm>
            <a:custGeom>
              <a:avLst/>
              <a:gdLst/>
              <a:ahLst/>
              <a:cxnLst/>
              <a:rect l="0" t="0" r="0" b="0"/>
              <a:pathLst>
                <a:path w="1516105" h="73661">
                  <a:moveTo>
                    <a:pt x="1516104" y="10489"/>
                  </a:moveTo>
                  <a:lnTo>
                    <a:pt x="1478626" y="18822"/>
                  </a:lnTo>
                  <a:lnTo>
                    <a:pt x="1421613" y="20584"/>
                  </a:lnTo>
                  <a:lnTo>
                    <a:pt x="1369667" y="13696"/>
                  </a:lnTo>
                  <a:lnTo>
                    <a:pt x="1315559" y="11123"/>
                  </a:lnTo>
                  <a:lnTo>
                    <a:pt x="1259811" y="5025"/>
                  </a:lnTo>
                  <a:lnTo>
                    <a:pt x="1202569" y="961"/>
                  </a:lnTo>
                  <a:lnTo>
                    <a:pt x="1139270" y="159"/>
                  </a:lnTo>
                  <a:lnTo>
                    <a:pt x="1075770" y="0"/>
                  </a:lnTo>
                  <a:lnTo>
                    <a:pt x="1015307" y="7204"/>
                  </a:lnTo>
                  <a:lnTo>
                    <a:pt x="958303" y="9840"/>
                  </a:lnTo>
                  <a:lnTo>
                    <a:pt x="901983" y="10361"/>
                  </a:lnTo>
                  <a:lnTo>
                    <a:pt x="845798" y="10464"/>
                  </a:lnTo>
                  <a:lnTo>
                    <a:pt x="789639" y="10484"/>
                  </a:lnTo>
                  <a:lnTo>
                    <a:pt x="727897" y="10488"/>
                  </a:lnTo>
                  <a:lnTo>
                    <a:pt x="676718" y="10489"/>
                  </a:lnTo>
                  <a:lnTo>
                    <a:pt x="615427" y="10489"/>
                  </a:lnTo>
                  <a:lnTo>
                    <a:pt x="555141" y="13609"/>
                  </a:lnTo>
                  <a:lnTo>
                    <a:pt x="504518" y="18822"/>
                  </a:lnTo>
                  <a:lnTo>
                    <a:pt x="455593" y="20367"/>
                  </a:lnTo>
                  <a:lnTo>
                    <a:pt x="402729" y="26478"/>
                  </a:lnTo>
                  <a:lnTo>
                    <a:pt x="350086" y="30545"/>
                  </a:lnTo>
                  <a:lnTo>
                    <a:pt x="297747" y="34468"/>
                  </a:lnTo>
                  <a:lnTo>
                    <a:pt x="242088" y="40572"/>
                  </a:lnTo>
                  <a:lnTo>
                    <a:pt x="183174" y="49014"/>
                  </a:lnTo>
                  <a:lnTo>
                    <a:pt x="126477" y="51894"/>
                  </a:lnTo>
                  <a:lnTo>
                    <a:pt x="70217" y="58053"/>
                  </a:lnTo>
                  <a:lnTo>
                    <a:pt x="17696" y="70796"/>
                  </a:lnTo>
                  <a:lnTo>
                    <a:pt x="0" y="73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863751" y="373761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4582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3089789" y="3475488"/>
            <a:ext cx="5996478" cy="896194"/>
            <a:chOff x="3089789" y="3475488"/>
            <a:chExt cx="5996478" cy="896194"/>
          </a:xfrm>
        </p:grpSpPr>
        <p:sp>
          <p:nvSpPr>
            <p:cNvPr id="140" name="Freeform 139"/>
            <p:cNvSpPr/>
            <p:nvPr/>
          </p:nvSpPr>
          <p:spPr>
            <a:xfrm>
              <a:off x="3232248" y="3548103"/>
              <a:ext cx="19466" cy="410613"/>
            </a:xfrm>
            <a:custGeom>
              <a:avLst/>
              <a:gdLst/>
              <a:ahLst/>
              <a:cxnLst/>
              <a:rect l="0" t="0" r="0" b="0"/>
              <a:pathLst>
                <a:path w="19466" h="410613">
                  <a:moveTo>
                    <a:pt x="0" y="0"/>
                  </a:moveTo>
                  <a:lnTo>
                    <a:pt x="0" y="54145"/>
                  </a:lnTo>
                  <a:lnTo>
                    <a:pt x="3120" y="101441"/>
                  </a:lnTo>
                  <a:lnTo>
                    <a:pt x="8334" y="163028"/>
                  </a:lnTo>
                  <a:lnTo>
                    <a:pt x="10723" y="208158"/>
                  </a:lnTo>
                  <a:lnTo>
                    <a:pt x="15684" y="251612"/>
                  </a:lnTo>
                  <a:lnTo>
                    <a:pt x="19465" y="309948"/>
                  </a:lnTo>
                  <a:lnTo>
                    <a:pt x="13507" y="371317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89789" y="3475488"/>
              <a:ext cx="290869" cy="293715"/>
            </a:xfrm>
            <a:custGeom>
              <a:avLst/>
              <a:gdLst/>
              <a:ahLst/>
              <a:cxnLst/>
              <a:rect l="0" t="0" r="0" b="0"/>
              <a:pathLst>
                <a:path w="290869" h="293715">
                  <a:moveTo>
                    <a:pt x="5589" y="146315"/>
                  </a:moveTo>
                  <a:lnTo>
                    <a:pt x="0" y="129547"/>
                  </a:lnTo>
                  <a:lnTo>
                    <a:pt x="375" y="111956"/>
                  </a:lnTo>
                  <a:lnTo>
                    <a:pt x="5611" y="92440"/>
                  </a:lnTo>
                  <a:lnTo>
                    <a:pt x="34592" y="40868"/>
                  </a:lnTo>
                  <a:lnTo>
                    <a:pt x="51235" y="26140"/>
                  </a:lnTo>
                  <a:lnTo>
                    <a:pt x="90514" y="7153"/>
                  </a:lnTo>
                  <a:lnTo>
                    <a:pt x="154004" y="0"/>
                  </a:lnTo>
                  <a:lnTo>
                    <a:pt x="181515" y="1738"/>
                  </a:lnTo>
                  <a:lnTo>
                    <a:pt x="220972" y="15870"/>
                  </a:lnTo>
                  <a:lnTo>
                    <a:pt x="264077" y="48433"/>
                  </a:lnTo>
                  <a:lnTo>
                    <a:pt x="285989" y="80398"/>
                  </a:lnTo>
                  <a:lnTo>
                    <a:pt x="290868" y="106100"/>
                  </a:lnTo>
                  <a:lnTo>
                    <a:pt x="284468" y="155139"/>
                  </a:lnTo>
                  <a:lnTo>
                    <a:pt x="257101" y="209261"/>
                  </a:lnTo>
                  <a:lnTo>
                    <a:pt x="229965" y="245966"/>
                  </a:lnTo>
                  <a:lnTo>
                    <a:pt x="193670" y="274577"/>
                  </a:lnTo>
                  <a:lnTo>
                    <a:pt x="163092" y="287524"/>
                  </a:lnTo>
                  <a:lnTo>
                    <a:pt x="121402" y="293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308357" y="3769202"/>
              <a:ext cx="102877" cy="188636"/>
            </a:xfrm>
            <a:custGeom>
              <a:avLst/>
              <a:gdLst/>
              <a:ahLst/>
              <a:cxnLst/>
              <a:rect l="0" t="0" r="0" b="0"/>
              <a:pathLst>
                <a:path w="102877" h="188636">
                  <a:moveTo>
                    <a:pt x="8119" y="94756"/>
                  </a:moveTo>
                  <a:lnTo>
                    <a:pt x="11239" y="137448"/>
                  </a:lnTo>
                  <a:lnTo>
                    <a:pt x="17184" y="184688"/>
                  </a:lnTo>
                  <a:lnTo>
                    <a:pt x="16502" y="188635"/>
                  </a:lnTo>
                  <a:lnTo>
                    <a:pt x="14878" y="186588"/>
                  </a:lnTo>
                  <a:lnTo>
                    <a:pt x="1773" y="137221"/>
                  </a:lnTo>
                  <a:lnTo>
                    <a:pt x="0" y="98500"/>
                  </a:lnTo>
                  <a:lnTo>
                    <a:pt x="12408" y="42607"/>
                  </a:lnTo>
                  <a:lnTo>
                    <a:pt x="25233" y="24395"/>
                  </a:lnTo>
                  <a:lnTo>
                    <a:pt x="33567" y="16263"/>
                  </a:lnTo>
                  <a:lnTo>
                    <a:pt x="55304" y="7228"/>
                  </a:lnTo>
                  <a:lnTo>
                    <a:pt x="1028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428334" y="3779730"/>
              <a:ext cx="163890" cy="161030"/>
            </a:xfrm>
            <a:custGeom>
              <a:avLst/>
              <a:gdLst/>
              <a:ahLst/>
              <a:cxnLst/>
              <a:rect l="0" t="0" r="0" b="0"/>
              <a:pathLst>
                <a:path w="163890" h="161030">
                  <a:moveTo>
                    <a:pt x="98712" y="31586"/>
                  </a:moveTo>
                  <a:lnTo>
                    <a:pt x="81945" y="20407"/>
                  </a:lnTo>
                  <a:lnTo>
                    <a:pt x="64354" y="18039"/>
                  </a:lnTo>
                  <a:lnTo>
                    <a:pt x="54750" y="19045"/>
                  </a:lnTo>
                  <a:lnTo>
                    <a:pt x="37840" y="26402"/>
                  </a:lnTo>
                  <a:lnTo>
                    <a:pt x="30054" y="31640"/>
                  </a:lnTo>
                  <a:lnTo>
                    <a:pt x="18285" y="46817"/>
                  </a:lnTo>
                  <a:lnTo>
                    <a:pt x="1197" y="85157"/>
                  </a:lnTo>
                  <a:lnTo>
                    <a:pt x="0" y="105698"/>
                  </a:lnTo>
                  <a:lnTo>
                    <a:pt x="4537" y="125356"/>
                  </a:lnTo>
                  <a:lnTo>
                    <a:pt x="14353" y="141891"/>
                  </a:lnTo>
                  <a:lnTo>
                    <a:pt x="29633" y="153920"/>
                  </a:lnTo>
                  <a:lnTo>
                    <a:pt x="38622" y="158765"/>
                  </a:lnTo>
                  <a:lnTo>
                    <a:pt x="57967" y="161029"/>
                  </a:lnTo>
                  <a:lnTo>
                    <a:pt x="78264" y="156966"/>
                  </a:lnTo>
                  <a:lnTo>
                    <a:pt x="108251" y="141525"/>
                  </a:lnTo>
                  <a:lnTo>
                    <a:pt x="132474" y="120962"/>
                  </a:lnTo>
                  <a:lnTo>
                    <a:pt x="153300" y="93163"/>
                  </a:lnTo>
                  <a:lnTo>
                    <a:pt x="163138" y="72991"/>
                  </a:lnTo>
                  <a:lnTo>
                    <a:pt x="163889" y="62699"/>
                  </a:lnTo>
                  <a:lnTo>
                    <a:pt x="158485" y="41904"/>
                  </a:lnTo>
                  <a:lnTo>
                    <a:pt x="142289" y="16056"/>
                  </a:lnTo>
                  <a:lnTo>
                    <a:pt x="126269" y="7136"/>
                  </a:lnTo>
                  <a:lnTo>
                    <a:pt x="987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628240" y="3749608"/>
              <a:ext cx="130434" cy="194515"/>
            </a:xfrm>
            <a:custGeom>
              <a:avLst/>
              <a:gdLst/>
              <a:ahLst/>
              <a:cxnLst/>
              <a:rect l="0" t="0" r="0" b="0"/>
              <a:pathLst>
                <a:path w="130434" h="194515">
                  <a:moveTo>
                    <a:pt x="98848" y="9065"/>
                  </a:moveTo>
                  <a:lnTo>
                    <a:pt x="61370" y="732"/>
                  </a:lnTo>
                  <a:lnTo>
                    <a:pt x="49296" y="0"/>
                  </a:lnTo>
                  <a:lnTo>
                    <a:pt x="40077" y="3022"/>
                  </a:lnTo>
                  <a:lnTo>
                    <a:pt x="32761" y="8546"/>
                  </a:lnTo>
                  <a:lnTo>
                    <a:pt x="21513" y="24042"/>
                  </a:lnTo>
                  <a:lnTo>
                    <a:pt x="1027" y="72822"/>
                  </a:lnTo>
                  <a:lnTo>
                    <a:pt x="0" y="93554"/>
                  </a:lnTo>
                  <a:lnTo>
                    <a:pt x="8872" y="135459"/>
                  </a:lnTo>
                  <a:lnTo>
                    <a:pt x="24095" y="161419"/>
                  </a:lnTo>
                  <a:lnTo>
                    <a:pt x="49013" y="183929"/>
                  </a:lnTo>
                  <a:lnTo>
                    <a:pt x="74749" y="192067"/>
                  </a:lnTo>
                  <a:lnTo>
                    <a:pt x="101006" y="194514"/>
                  </a:lnTo>
                  <a:lnTo>
                    <a:pt x="130433" y="188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796845" y="3755022"/>
              <a:ext cx="172399" cy="199316"/>
            </a:xfrm>
            <a:custGeom>
              <a:avLst/>
              <a:gdLst/>
              <a:ahLst/>
              <a:cxnLst/>
              <a:rect l="0" t="0" r="0" b="0"/>
              <a:pathLst>
                <a:path w="172399" h="199316">
                  <a:moveTo>
                    <a:pt x="56585" y="108936"/>
                  </a:moveTo>
                  <a:lnTo>
                    <a:pt x="74565" y="93295"/>
                  </a:lnTo>
                  <a:lnTo>
                    <a:pt x="115148" y="68503"/>
                  </a:lnTo>
                  <a:lnTo>
                    <a:pt x="123557" y="49242"/>
                  </a:lnTo>
                  <a:lnTo>
                    <a:pt x="125800" y="37555"/>
                  </a:lnTo>
                  <a:lnTo>
                    <a:pt x="123785" y="28593"/>
                  </a:lnTo>
                  <a:lnTo>
                    <a:pt x="118933" y="21449"/>
                  </a:lnTo>
                  <a:lnTo>
                    <a:pt x="104182" y="10391"/>
                  </a:lnTo>
                  <a:lnTo>
                    <a:pt x="85928" y="1578"/>
                  </a:lnTo>
                  <a:lnTo>
                    <a:pt x="66117" y="0"/>
                  </a:lnTo>
                  <a:lnTo>
                    <a:pt x="46783" y="4368"/>
                  </a:lnTo>
                  <a:lnTo>
                    <a:pt x="30391" y="14108"/>
                  </a:lnTo>
                  <a:lnTo>
                    <a:pt x="18427" y="29356"/>
                  </a:lnTo>
                  <a:lnTo>
                    <a:pt x="1214" y="67740"/>
                  </a:lnTo>
                  <a:lnTo>
                    <a:pt x="0" y="91407"/>
                  </a:lnTo>
                  <a:lnTo>
                    <a:pt x="4530" y="116353"/>
                  </a:lnTo>
                  <a:lnTo>
                    <a:pt x="20234" y="148959"/>
                  </a:lnTo>
                  <a:lnTo>
                    <a:pt x="33020" y="166108"/>
                  </a:lnTo>
                  <a:lnTo>
                    <a:pt x="64551" y="188917"/>
                  </a:lnTo>
                  <a:lnTo>
                    <a:pt x="103528" y="199315"/>
                  </a:lnTo>
                  <a:lnTo>
                    <a:pt x="154880" y="194783"/>
                  </a:lnTo>
                  <a:lnTo>
                    <a:pt x="172398" y="193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003353" y="3754110"/>
              <a:ext cx="145355" cy="194077"/>
            </a:xfrm>
            <a:custGeom>
              <a:avLst/>
              <a:gdLst/>
              <a:ahLst/>
              <a:cxnLst/>
              <a:rect l="0" t="0" r="0" b="0"/>
              <a:pathLst>
                <a:path w="145355" h="194077">
                  <a:moveTo>
                    <a:pt x="134346" y="15092"/>
                  </a:moveTo>
                  <a:lnTo>
                    <a:pt x="90384" y="437"/>
                  </a:lnTo>
                  <a:lnTo>
                    <a:pt x="70354" y="0"/>
                  </a:lnTo>
                  <a:lnTo>
                    <a:pt x="49753" y="4875"/>
                  </a:lnTo>
                  <a:lnTo>
                    <a:pt x="11051" y="27068"/>
                  </a:lnTo>
                  <a:lnTo>
                    <a:pt x="3017" y="33604"/>
                  </a:lnTo>
                  <a:lnTo>
                    <a:pt x="0" y="41472"/>
                  </a:lnTo>
                  <a:lnTo>
                    <a:pt x="328" y="50226"/>
                  </a:lnTo>
                  <a:lnTo>
                    <a:pt x="2887" y="59571"/>
                  </a:lnTo>
                  <a:lnTo>
                    <a:pt x="8102" y="66972"/>
                  </a:lnTo>
                  <a:lnTo>
                    <a:pt x="23256" y="78314"/>
                  </a:lnTo>
                  <a:lnTo>
                    <a:pt x="51518" y="91276"/>
                  </a:lnTo>
                  <a:lnTo>
                    <a:pt x="108158" y="104499"/>
                  </a:lnTo>
                  <a:lnTo>
                    <a:pt x="140352" y="128419"/>
                  </a:lnTo>
                  <a:lnTo>
                    <a:pt x="144199" y="137436"/>
                  </a:lnTo>
                  <a:lnTo>
                    <a:pt x="145354" y="159934"/>
                  </a:lnTo>
                  <a:lnTo>
                    <a:pt x="140515" y="168975"/>
                  </a:lnTo>
                  <a:lnTo>
                    <a:pt x="122660" y="182140"/>
                  </a:lnTo>
                  <a:lnTo>
                    <a:pt x="86300" y="190539"/>
                  </a:lnTo>
                  <a:lnTo>
                    <a:pt x="27573" y="193610"/>
                  </a:lnTo>
                  <a:lnTo>
                    <a:pt x="8004" y="194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179813" y="3718754"/>
              <a:ext cx="147400" cy="226365"/>
            </a:xfrm>
            <a:custGeom>
              <a:avLst/>
              <a:gdLst/>
              <a:ahLst/>
              <a:cxnLst/>
              <a:rect l="0" t="0" r="0" b="0"/>
              <a:pathLst>
                <a:path w="147400" h="226365">
                  <a:moveTo>
                    <a:pt x="147399" y="8334"/>
                  </a:moveTo>
                  <a:lnTo>
                    <a:pt x="109921" y="0"/>
                  </a:lnTo>
                  <a:lnTo>
                    <a:pt x="86289" y="1120"/>
                  </a:lnTo>
                  <a:lnTo>
                    <a:pt x="54423" y="14905"/>
                  </a:lnTo>
                  <a:lnTo>
                    <a:pt x="37447" y="27242"/>
                  </a:lnTo>
                  <a:lnTo>
                    <a:pt x="33153" y="34977"/>
                  </a:lnTo>
                  <a:lnTo>
                    <a:pt x="31502" y="52931"/>
                  </a:lnTo>
                  <a:lnTo>
                    <a:pt x="37788" y="69489"/>
                  </a:lnTo>
                  <a:lnTo>
                    <a:pt x="60887" y="99182"/>
                  </a:lnTo>
                  <a:lnTo>
                    <a:pt x="86671" y="114930"/>
                  </a:lnTo>
                  <a:lnTo>
                    <a:pt x="116537" y="127006"/>
                  </a:lnTo>
                  <a:lnTo>
                    <a:pt x="130953" y="140625"/>
                  </a:lnTo>
                  <a:lnTo>
                    <a:pt x="136435" y="149171"/>
                  </a:lnTo>
                  <a:lnTo>
                    <a:pt x="137750" y="158377"/>
                  </a:lnTo>
                  <a:lnTo>
                    <a:pt x="132972" y="177965"/>
                  </a:lnTo>
                  <a:lnTo>
                    <a:pt x="117128" y="203134"/>
                  </a:lnTo>
                  <a:lnTo>
                    <a:pt x="101190" y="215014"/>
                  </a:lnTo>
                  <a:lnTo>
                    <a:pt x="81238" y="223024"/>
                  </a:lnTo>
                  <a:lnTo>
                    <a:pt x="44868" y="226364"/>
                  </a:lnTo>
                  <a:lnTo>
                    <a:pt x="0" y="218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393676" y="3811316"/>
              <a:ext cx="7236" cy="136871"/>
            </a:xfrm>
            <a:custGeom>
              <a:avLst/>
              <a:gdLst/>
              <a:ahLst/>
              <a:cxnLst/>
              <a:rect l="0" t="0" r="0" b="0"/>
              <a:pathLst>
                <a:path w="7236" h="136871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390383" y="3706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474611" y="3781573"/>
              <a:ext cx="105286" cy="166614"/>
            </a:xfrm>
            <a:custGeom>
              <a:avLst/>
              <a:gdLst/>
              <a:ahLst/>
              <a:cxnLst/>
              <a:rect l="0" t="0" r="0" b="0"/>
              <a:pathLst>
                <a:path w="105286" h="166614">
                  <a:moveTo>
                    <a:pt x="0" y="61328"/>
                  </a:moveTo>
                  <a:lnTo>
                    <a:pt x="7236" y="88884"/>
                  </a:lnTo>
                  <a:lnTo>
                    <a:pt x="12998" y="141987"/>
                  </a:lnTo>
                  <a:lnTo>
                    <a:pt x="16305" y="156838"/>
                  </a:lnTo>
                  <a:lnTo>
                    <a:pt x="2636" y="99237"/>
                  </a:lnTo>
                  <a:lnTo>
                    <a:pt x="521" y="46460"/>
                  </a:lnTo>
                  <a:lnTo>
                    <a:pt x="6471" y="21964"/>
                  </a:lnTo>
                  <a:lnTo>
                    <a:pt x="11333" y="10519"/>
                  </a:lnTo>
                  <a:lnTo>
                    <a:pt x="19254" y="4059"/>
                  </a:lnTo>
                  <a:lnTo>
                    <a:pt x="40533" y="0"/>
                  </a:lnTo>
                  <a:lnTo>
                    <a:pt x="49249" y="2896"/>
                  </a:lnTo>
                  <a:lnTo>
                    <a:pt x="56229" y="8335"/>
                  </a:lnTo>
                  <a:lnTo>
                    <a:pt x="87040" y="52140"/>
                  </a:lnTo>
                  <a:lnTo>
                    <a:pt x="99359" y="83952"/>
                  </a:lnTo>
                  <a:lnTo>
                    <a:pt x="104114" y="132911"/>
                  </a:lnTo>
                  <a:lnTo>
                    <a:pt x="105285" y="166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558839" y="3784458"/>
              <a:ext cx="217919" cy="416413"/>
            </a:xfrm>
            <a:custGeom>
              <a:avLst/>
              <a:gdLst/>
              <a:ahLst/>
              <a:cxnLst/>
              <a:rect l="0" t="0" r="0" b="0"/>
              <a:pathLst>
                <a:path w="217919" h="416413">
                  <a:moveTo>
                    <a:pt x="157928" y="111086"/>
                  </a:moveTo>
                  <a:lnTo>
                    <a:pt x="172582" y="67123"/>
                  </a:lnTo>
                  <a:lnTo>
                    <a:pt x="173019" y="47093"/>
                  </a:lnTo>
                  <a:lnTo>
                    <a:pt x="168144" y="27662"/>
                  </a:lnTo>
                  <a:lnTo>
                    <a:pt x="158179" y="11228"/>
                  </a:lnTo>
                  <a:lnTo>
                    <a:pt x="149906" y="5909"/>
                  </a:lnTo>
                  <a:lnTo>
                    <a:pt x="128236" y="0"/>
                  </a:lnTo>
                  <a:lnTo>
                    <a:pt x="106127" y="3613"/>
                  </a:lnTo>
                  <a:lnTo>
                    <a:pt x="95318" y="7851"/>
                  </a:lnTo>
                  <a:lnTo>
                    <a:pt x="88112" y="15357"/>
                  </a:lnTo>
                  <a:lnTo>
                    <a:pt x="80105" y="36174"/>
                  </a:lnTo>
                  <a:lnTo>
                    <a:pt x="76135" y="86496"/>
                  </a:lnTo>
                  <a:lnTo>
                    <a:pt x="79851" y="109516"/>
                  </a:lnTo>
                  <a:lnTo>
                    <a:pt x="84819" y="118228"/>
                  </a:lnTo>
                  <a:lnTo>
                    <a:pt x="99699" y="131028"/>
                  </a:lnTo>
                  <a:lnTo>
                    <a:pt x="108580" y="133739"/>
                  </a:lnTo>
                  <a:lnTo>
                    <a:pt x="127807" y="133632"/>
                  </a:lnTo>
                  <a:lnTo>
                    <a:pt x="135507" y="129626"/>
                  </a:lnTo>
                  <a:lnTo>
                    <a:pt x="147183" y="115816"/>
                  </a:lnTo>
                  <a:lnTo>
                    <a:pt x="160333" y="88311"/>
                  </a:lnTo>
                  <a:lnTo>
                    <a:pt x="165381" y="86544"/>
                  </a:lnTo>
                  <a:lnTo>
                    <a:pt x="171085" y="90045"/>
                  </a:lnTo>
                  <a:lnTo>
                    <a:pt x="177228" y="97058"/>
                  </a:lnTo>
                  <a:lnTo>
                    <a:pt x="195492" y="150342"/>
                  </a:lnTo>
                  <a:lnTo>
                    <a:pt x="206752" y="198886"/>
                  </a:lnTo>
                  <a:lnTo>
                    <a:pt x="217918" y="257804"/>
                  </a:lnTo>
                  <a:lnTo>
                    <a:pt x="217036" y="300397"/>
                  </a:lnTo>
                  <a:lnTo>
                    <a:pt x="214881" y="314502"/>
                  </a:lnTo>
                  <a:lnTo>
                    <a:pt x="203127" y="336414"/>
                  </a:lnTo>
                  <a:lnTo>
                    <a:pt x="186205" y="352781"/>
                  </a:lnTo>
                  <a:lnTo>
                    <a:pt x="136435" y="376823"/>
                  </a:lnTo>
                  <a:lnTo>
                    <a:pt x="75837" y="395226"/>
                  </a:lnTo>
                  <a:lnTo>
                    <a:pt x="17613" y="411716"/>
                  </a:lnTo>
                  <a:lnTo>
                    <a:pt x="0" y="416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032621" y="3758673"/>
              <a:ext cx="115815" cy="179225"/>
            </a:xfrm>
            <a:custGeom>
              <a:avLst/>
              <a:gdLst/>
              <a:ahLst/>
              <a:cxnLst/>
              <a:rect l="0" t="0" r="0" b="0"/>
              <a:pathLst>
                <a:path w="115815" h="179225">
                  <a:moveTo>
                    <a:pt x="0" y="52643"/>
                  </a:moveTo>
                  <a:lnTo>
                    <a:pt x="3120" y="95334"/>
                  </a:lnTo>
                  <a:lnTo>
                    <a:pt x="17959" y="148645"/>
                  </a:lnTo>
                  <a:lnTo>
                    <a:pt x="25859" y="179224"/>
                  </a:lnTo>
                  <a:lnTo>
                    <a:pt x="25428" y="179144"/>
                  </a:lnTo>
                  <a:lnTo>
                    <a:pt x="9988" y="123583"/>
                  </a:lnTo>
                  <a:lnTo>
                    <a:pt x="5609" y="98210"/>
                  </a:lnTo>
                  <a:lnTo>
                    <a:pt x="15239" y="42569"/>
                  </a:lnTo>
                  <a:lnTo>
                    <a:pt x="20688" y="34228"/>
                  </a:lnTo>
                  <a:lnTo>
                    <a:pt x="36101" y="21842"/>
                  </a:lnTo>
                  <a:lnTo>
                    <a:pt x="64509" y="829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171361" y="3810604"/>
              <a:ext cx="156059" cy="158640"/>
            </a:xfrm>
            <a:custGeom>
              <a:avLst/>
              <a:gdLst/>
              <a:ahLst/>
              <a:cxnLst/>
              <a:rect l="0" t="0" r="0" b="0"/>
              <a:pathLst>
                <a:path w="156059" h="158640">
                  <a:moveTo>
                    <a:pt x="92887" y="42826"/>
                  </a:moveTo>
                  <a:lnTo>
                    <a:pt x="83312" y="18779"/>
                  </a:lnTo>
                  <a:lnTo>
                    <a:pt x="72644" y="4453"/>
                  </a:lnTo>
                  <a:lnTo>
                    <a:pt x="65354" y="866"/>
                  </a:lnTo>
                  <a:lnTo>
                    <a:pt x="47895" y="0"/>
                  </a:lnTo>
                  <a:lnTo>
                    <a:pt x="31557" y="6635"/>
                  </a:lnTo>
                  <a:lnTo>
                    <a:pt x="23924" y="11679"/>
                  </a:lnTo>
                  <a:lnTo>
                    <a:pt x="12324" y="26643"/>
                  </a:lnTo>
                  <a:lnTo>
                    <a:pt x="7593" y="35547"/>
                  </a:lnTo>
                  <a:lnTo>
                    <a:pt x="0" y="90694"/>
                  </a:lnTo>
                  <a:lnTo>
                    <a:pt x="1024" y="131358"/>
                  </a:lnTo>
                  <a:lnTo>
                    <a:pt x="9556" y="150804"/>
                  </a:lnTo>
                  <a:lnTo>
                    <a:pt x="16276" y="155755"/>
                  </a:lnTo>
                  <a:lnTo>
                    <a:pt x="24266" y="157887"/>
                  </a:lnTo>
                  <a:lnTo>
                    <a:pt x="33101" y="158137"/>
                  </a:lnTo>
                  <a:lnTo>
                    <a:pt x="40162" y="153625"/>
                  </a:lnTo>
                  <a:lnTo>
                    <a:pt x="51126" y="136134"/>
                  </a:lnTo>
                  <a:lnTo>
                    <a:pt x="75063" y="74284"/>
                  </a:lnTo>
                  <a:lnTo>
                    <a:pt x="80918" y="33225"/>
                  </a:lnTo>
                  <a:lnTo>
                    <a:pt x="99043" y="84593"/>
                  </a:lnTo>
                  <a:lnTo>
                    <a:pt x="131840" y="140858"/>
                  </a:lnTo>
                  <a:lnTo>
                    <a:pt x="142565" y="150737"/>
                  </a:lnTo>
                  <a:lnTo>
                    <a:pt x="156058" y="158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369533" y="3800787"/>
              <a:ext cx="221100" cy="198671"/>
            </a:xfrm>
            <a:custGeom>
              <a:avLst/>
              <a:gdLst/>
              <a:ahLst/>
              <a:cxnLst/>
              <a:rect l="0" t="0" r="0" b="0"/>
              <a:pathLst>
                <a:path w="221100" h="198671">
                  <a:moveTo>
                    <a:pt x="0" y="31586"/>
                  </a:moveTo>
                  <a:lnTo>
                    <a:pt x="0" y="85730"/>
                  </a:lnTo>
                  <a:lnTo>
                    <a:pt x="5590" y="135088"/>
                  </a:lnTo>
                  <a:lnTo>
                    <a:pt x="20244" y="167928"/>
                  </a:lnTo>
                  <a:lnTo>
                    <a:pt x="26364" y="172783"/>
                  </a:lnTo>
                  <a:lnTo>
                    <a:pt x="32784" y="173681"/>
                  </a:lnTo>
                  <a:lnTo>
                    <a:pt x="39404" y="171939"/>
                  </a:lnTo>
                  <a:lnTo>
                    <a:pt x="44987" y="167269"/>
                  </a:lnTo>
                  <a:lnTo>
                    <a:pt x="58433" y="143928"/>
                  </a:lnTo>
                  <a:lnTo>
                    <a:pt x="66135" y="124799"/>
                  </a:lnTo>
                  <a:lnTo>
                    <a:pt x="69826" y="121804"/>
                  </a:lnTo>
                  <a:lnTo>
                    <a:pt x="73457" y="123317"/>
                  </a:lnTo>
                  <a:lnTo>
                    <a:pt x="80611" y="134356"/>
                  </a:lnTo>
                  <a:lnTo>
                    <a:pt x="97855" y="166920"/>
                  </a:lnTo>
                  <a:lnTo>
                    <a:pt x="123445" y="196229"/>
                  </a:lnTo>
                  <a:lnTo>
                    <a:pt x="131430" y="198670"/>
                  </a:lnTo>
                  <a:lnTo>
                    <a:pt x="149661" y="195143"/>
                  </a:lnTo>
                  <a:lnTo>
                    <a:pt x="166342" y="182657"/>
                  </a:lnTo>
                  <a:lnTo>
                    <a:pt x="196115" y="140456"/>
                  </a:lnTo>
                  <a:lnTo>
                    <a:pt x="214950" y="94295"/>
                  </a:lnTo>
                  <a:lnTo>
                    <a:pt x="219885" y="41330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790673" y="3845551"/>
              <a:ext cx="231628" cy="151967"/>
            </a:xfrm>
            <a:custGeom>
              <a:avLst/>
              <a:gdLst/>
              <a:ahLst/>
              <a:cxnLst/>
              <a:rect l="0" t="0" r="0" b="0"/>
              <a:pathLst>
                <a:path w="231628" h="151967">
                  <a:moveTo>
                    <a:pt x="0" y="39464"/>
                  </a:moveTo>
                  <a:lnTo>
                    <a:pt x="3120" y="93608"/>
                  </a:lnTo>
                  <a:lnTo>
                    <a:pt x="14654" y="148555"/>
                  </a:lnTo>
                  <a:lnTo>
                    <a:pt x="16789" y="151966"/>
                  </a:lnTo>
                  <a:lnTo>
                    <a:pt x="18211" y="148391"/>
                  </a:lnTo>
                  <a:lnTo>
                    <a:pt x="18623" y="131160"/>
                  </a:lnTo>
                  <a:lnTo>
                    <a:pt x="11826" y="75586"/>
                  </a:lnTo>
                  <a:lnTo>
                    <a:pt x="16502" y="29630"/>
                  </a:lnTo>
                  <a:lnTo>
                    <a:pt x="21530" y="17700"/>
                  </a:lnTo>
                  <a:lnTo>
                    <a:pt x="36475" y="1325"/>
                  </a:lnTo>
                  <a:lnTo>
                    <a:pt x="44204" y="0"/>
                  </a:lnTo>
                  <a:lnTo>
                    <a:pt x="51696" y="2626"/>
                  </a:lnTo>
                  <a:lnTo>
                    <a:pt x="59030" y="7887"/>
                  </a:lnTo>
                  <a:lnTo>
                    <a:pt x="70299" y="23090"/>
                  </a:lnTo>
                  <a:lnTo>
                    <a:pt x="90799" y="78902"/>
                  </a:lnTo>
                  <a:lnTo>
                    <a:pt x="98067" y="101446"/>
                  </a:lnTo>
                  <a:lnTo>
                    <a:pt x="100473" y="103012"/>
                  </a:lnTo>
                  <a:lnTo>
                    <a:pt x="113268" y="42174"/>
                  </a:lnTo>
                  <a:lnTo>
                    <a:pt x="119752" y="19611"/>
                  </a:lnTo>
                  <a:lnTo>
                    <a:pt x="126628" y="12191"/>
                  </a:lnTo>
                  <a:lnTo>
                    <a:pt x="146747" y="3946"/>
                  </a:lnTo>
                  <a:lnTo>
                    <a:pt x="156323" y="4088"/>
                  </a:lnTo>
                  <a:lnTo>
                    <a:pt x="173202" y="10483"/>
                  </a:lnTo>
                  <a:lnTo>
                    <a:pt x="195859" y="32827"/>
                  </a:lnTo>
                  <a:lnTo>
                    <a:pt x="211801" y="61674"/>
                  </a:lnTo>
                  <a:lnTo>
                    <a:pt x="222994" y="118529"/>
                  </a:lnTo>
                  <a:lnTo>
                    <a:pt x="231627" y="144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087271" y="3874650"/>
              <a:ext cx="177186" cy="175828"/>
            </a:xfrm>
            <a:custGeom>
              <a:avLst/>
              <a:gdLst/>
              <a:ahLst/>
              <a:cxnLst/>
              <a:rect l="0" t="0" r="0" b="0"/>
              <a:pathLst>
                <a:path w="177186" h="175828">
                  <a:moveTo>
                    <a:pt x="82428" y="84065"/>
                  </a:moveTo>
                  <a:lnTo>
                    <a:pt x="76839" y="25448"/>
                  </a:lnTo>
                  <a:lnTo>
                    <a:pt x="71683" y="15741"/>
                  </a:lnTo>
                  <a:lnTo>
                    <a:pt x="56596" y="1836"/>
                  </a:lnTo>
                  <a:lnTo>
                    <a:pt x="47659" y="0"/>
                  </a:lnTo>
                  <a:lnTo>
                    <a:pt x="28371" y="4198"/>
                  </a:lnTo>
                  <a:lnTo>
                    <a:pt x="20654" y="9764"/>
                  </a:lnTo>
                  <a:lnTo>
                    <a:pt x="8959" y="25306"/>
                  </a:lnTo>
                  <a:lnTo>
                    <a:pt x="1388" y="64965"/>
                  </a:lnTo>
                  <a:lnTo>
                    <a:pt x="0" y="121193"/>
                  </a:lnTo>
                  <a:lnTo>
                    <a:pt x="4069" y="145020"/>
                  </a:lnTo>
                  <a:lnTo>
                    <a:pt x="18527" y="172575"/>
                  </a:lnTo>
                  <a:lnTo>
                    <a:pt x="25789" y="175827"/>
                  </a:lnTo>
                  <a:lnTo>
                    <a:pt x="34140" y="175655"/>
                  </a:lnTo>
                  <a:lnTo>
                    <a:pt x="43217" y="173201"/>
                  </a:lnTo>
                  <a:lnTo>
                    <a:pt x="59542" y="161116"/>
                  </a:lnTo>
                  <a:lnTo>
                    <a:pt x="67171" y="152980"/>
                  </a:lnTo>
                  <a:lnTo>
                    <a:pt x="83497" y="113583"/>
                  </a:lnTo>
                  <a:lnTo>
                    <a:pt x="92258" y="57444"/>
                  </a:lnTo>
                  <a:lnTo>
                    <a:pt x="98469" y="29384"/>
                  </a:lnTo>
                  <a:lnTo>
                    <a:pt x="97801" y="30063"/>
                  </a:lnTo>
                  <a:lnTo>
                    <a:pt x="96187" y="34026"/>
                  </a:lnTo>
                  <a:lnTo>
                    <a:pt x="102305" y="90807"/>
                  </a:lnTo>
                  <a:lnTo>
                    <a:pt x="114314" y="125057"/>
                  </a:lnTo>
                  <a:lnTo>
                    <a:pt x="132690" y="151842"/>
                  </a:lnTo>
                  <a:lnTo>
                    <a:pt x="140503" y="154986"/>
                  </a:lnTo>
                  <a:lnTo>
                    <a:pt x="149220" y="154742"/>
                  </a:lnTo>
                  <a:lnTo>
                    <a:pt x="177185" y="14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296098" y="3569160"/>
              <a:ext cx="10473" cy="421141"/>
            </a:xfrm>
            <a:custGeom>
              <a:avLst/>
              <a:gdLst/>
              <a:ahLst/>
              <a:cxnLst/>
              <a:rect l="0" t="0" r="0" b="0"/>
              <a:pathLst>
                <a:path w="10473" h="421141">
                  <a:moveTo>
                    <a:pt x="10472" y="0"/>
                  </a:moveTo>
                  <a:lnTo>
                    <a:pt x="2138" y="57265"/>
                  </a:lnTo>
                  <a:lnTo>
                    <a:pt x="594" y="109774"/>
                  </a:lnTo>
                  <a:lnTo>
                    <a:pt x="136" y="166667"/>
                  </a:lnTo>
                  <a:lnTo>
                    <a:pt x="0" y="223688"/>
                  </a:lnTo>
                  <a:lnTo>
                    <a:pt x="3079" y="275678"/>
                  </a:lnTo>
                  <a:lnTo>
                    <a:pt x="9011" y="335865"/>
                  </a:lnTo>
                  <a:lnTo>
                    <a:pt x="10183" y="392164"/>
                  </a:lnTo>
                  <a:lnTo>
                    <a:pt x="10472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190756" y="374814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61957" y="7235"/>
                  </a:lnTo>
                  <a:lnTo>
                    <a:pt x="108854" y="12997"/>
                  </a:lnTo>
                  <a:lnTo>
                    <a:pt x="45877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371569" y="3777251"/>
              <a:ext cx="156101" cy="227227"/>
            </a:xfrm>
            <a:custGeom>
              <a:avLst/>
              <a:gdLst/>
              <a:ahLst/>
              <a:cxnLst/>
              <a:rect l="0" t="0" r="0" b="0"/>
              <a:pathLst>
                <a:path w="156101" h="227227">
                  <a:moveTo>
                    <a:pt x="8700" y="118293"/>
                  </a:moveTo>
                  <a:lnTo>
                    <a:pt x="67317" y="118293"/>
                  </a:lnTo>
                  <a:lnTo>
                    <a:pt x="102107" y="107114"/>
                  </a:lnTo>
                  <a:lnTo>
                    <a:pt x="129053" y="83395"/>
                  </a:lnTo>
                  <a:lnTo>
                    <a:pt x="133389" y="73971"/>
                  </a:lnTo>
                  <a:lnTo>
                    <a:pt x="135088" y="54141"/>
                  </a:lnTo>
                  <a:lnTo>
                    <a:pt x="123877" y="23246"/>
                  </a:lnTo>
                  <a:lnTo>
                    <a:pt x="109023" y="8589"/>
                  </a:lnTo>
                  <a:lnTo>
                    <a:pt x="100149" y="3043"/>
                  </a:lnTo>
                  <a:lnTo>
                    <a:pt x="80930" y="0"/>
                  </a:lnTo>
                  <a:lnTo>
                    <a:pt x="70891" y="826"/>
                  </a:lnTo>
                  <a:lnTo>
                    <a:pt x="53498" y="7984"/>
                  </a:lnTo>
                  <a:lnTo>
                    <a:pt x="23268" y="31642"/>
                  </a:lnTo>
                  <a:lnTo>
                    <a:pt x="7428" y="63113"/>
                  </a:lnTo>
                  <a:lnTo>
                    <a:pt x="0" y="122904"/>
                  </a:lnTo>
                  <a:lnTo>
                    <a:pt x="1053" y="165543"/>
                  </a:lnTo>
                  <a:lnTo>
                    <a:pt x="9591" y="189596"/>
                  </a:lnTo>
                  <a:lnTo>
                    <a:pt x="24304" y="205745"/>
                  </a:lnTo>
                  <a:lnTo>
                    <a:pt x="62346" y="225644"/>
                  </a:lnTo>
                  <a:lnTo>
                    <a:pt x="82846" y="227226"/>
                  </a:lnTo>
                  <a:lnTo>
                    <a:pt x="102485" y="222859"/>
                  </a:lnTo>
                  <a:lnTo>
                    <a:pt x="134157" y="200992"/>
                  </a:lnTo>
                  <a:lnTo>
                    <a:pt x="156100" y="1814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554505" y="3842901"/>
              <a:ext cx="78449" cy="161514"/>
            </a:xfrm>
            <a:custGeom>
              <a:avLst/>
              <a:gdLst/>
              <a:ahLst/>
              <a:cxnLst/>
              <a:rect l="0" t="0" r="0" b="0"/>
              <a:pathLst>
                <a:path w="78449" h="161514">
                  <a:moveTo>
                    <a:pt x="15277" y="73700"/>
                  </a:moveTo>
                  <a:lnTo>
                    <a:pt x="18397" y="116391"/>
                  </a:lnTo>
                  <a:lnTo>
                    <a:pt x="30896" y="161513"/>
                  </a:lnTo>
                  <a:lnTo>
                    <a:pt x="11419" y="104193"/>
                  </a:lnTo>
                  <a:lnTo>
                    <a:pt x="0" y="55720"/>
                  </a:lnTo>
                  <a:lnTo>
                    <a:pt x="1858" y="32953"/>
                  </a:lnTo>
                  <a:lnTo>
                    <a:pt x="12823" y="14256"/>
                  </a:lnTo>
                  <a:lnTo>
                    <a:pt x="20660" y="5995"/>
                  </a:lnTo>
                  <a:lnTo>
                    <a:pt x="29394" y="1657"/>
                  </a:lnTo>
                  <a:lnTo>
                    <a:pt x="784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727710" y="3895544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5589" y="5861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717181" y="3758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786896" y="3875753"/>
              <a:ext cx="161913" cy="188248"/>
            </a:xfrm>
            <a:custGeom>
              <a:avLst/>
              <a:gdLst/>
              <a:ahLst/>
              <a:cxnLst/>
              <a:rect l="0" t="0" r="0" b="0"/>
              <a:pathLst>
                <a:path w="161913" h="188248">
                  <a:moveTo>
                    <a:pt x="88213" y="93490"/>
                  </a:moveTo>
                  <a:lnTo>
                    <a:pt x="85093" y="50799"/>
                  </a:lnTo>
                  <a:lnTo>
                    <a:pt x="73558" y="9148"/>
                  </a:lnTo>
                  <a:lnTo>
                    <a:pt x="67915" y="3337"/>
                  </a:lnTo>
                  <a:lnTo>
                    <a:pt x="60643" y="633"/>
                  </a:lnTo>
                  <a:lnTo>
                    <a:pt x="52285" y="0"/>
                  </a:lnTo>
                  <a:lnTo>
                    <a:pt x="36760" y="5536"/>
                  </a:lnTo>
                  <a:lnTo>
                    <a:pt x="29344" y="10287"/>
                  </a:lnTo>
                  <a:lnTo>
                    <a:pt x="17985" y="28045"/>
                  </a:lnTo>
                  <a:lnTo>
                    <a:pt x="1161" y="71984"/>
                  </a:lnTo>
                  <a:lnTo>
                    <a:pt x="0" y="93290"/>
                  </a:lnTo>
                  <a:lnTo>
                    <a:pt x="8787" y="141154"/>
                  </a:lnTo>
                  <a:lnTo>
                    <a:pt x="23995" y="170654"/>
                  </a:lnTo>
                  <a:lnTo>
                    <a:pt x="31363" y="175348"/>
                  </a:lnTo>
                  <a:lnTo>
                    <a:pt x="48908" y="177444"/>
                  </a:lnTo>
                  <a:lnTo>
                    <a:pt x="57330" y="174026"/>
                  </a:lnTo>
                  <a:lnTo>
                    <a:pt x="72927" y="160870"/>
                  </a:lnTo>
                  <a:lnTo>
                    <a:pt x="89273" y="133732"/>
                  </a:lnTo>
                  <a:lnTo>
                    <a:pt x="101525" y="103464"/>
                  </a:lnTo>
                  <a:lnTo>
                    <a:pt x="105277" y="100139"/>
                  </a:lnTo>
                  <a:lnTo>
                    <a:pt x="108947" y="101432"/>
                  </a:lnTo>
                  <a:lnTo>
                    <a:pt x="112564" y="105804"/>
                  </a:lnTo>
                  <a:lnTo>
                    <a:pt x="144569" y="167888"/>
                  </a:lnTo>
                  <a:lnTo>
                    <a:pt x="161912" y="188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972060" y="3653388"/>
              <a:ext cx="29391" cy="389556"/>
            </a:xfrm>
            <a:custGeom>
              <a:avLst/>
              <a:gdLst/>
              <a:ahLst/>
              <a:cxnLst/>
              <a:rect l="0" t="0" r="0" b="0"/>
              <a:pathLst>
                <a:path w="29391" h="389556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0"/>
                  </a:lnTo>
                  <a:lnTo>
                    <a:pt x="7740" y="221550"/>
                  </a:lnTo>
                  <a:lnTo>
                    <a:pt x="11278" y="281284"/>
                  </a:lnTo>
                  <a:lnTo>
                    <a:pt x="16614" y="332908"/>
                  </a:lnTo>
                  <a:lnTo>
                    <a:pt x="21316" y="368481"/>
                  </a:lnTo>
                  <a:lnTo>
                    <a:pt x="2939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072830" y="3839883"/>
              <a:ext cx="128851" cy="234646"/>
            </a:xfrm>
            <a:custGeom>
              <a:avLst/>
              <a:gdLst/>
              <a:ahLst/>
              <a:cxnLst/>
              <a:rect l="0" t="0" r="0" b="0"/>
              <a:pathLst>
                <a:path w="128851" h="234646">
                  <a:moveTo>
                    <a:pt x="107605" y="13547"/>
                  </a:moveTo>
                  <a:lnTo>
                    <a:pt x="90837" y="2368"/>
                  </a:lnTo>
                  <a:lnTo>
                    <a:pt x="70127" y="0"/>
                  </a:lnTo>
                  <a:lnTo>
                    <a:pt x="46494" y="4017"/>
                  </a:lnTo>
                  <a:lnTo>
                    <a:pt x="24292" y="13601"/>
                  </a:lnTo>
                  <a:lnTo>
                    <a:pt x="8967" y="28778"/>
                  </a:lnTo>
                  <a:lnTo>
                    <a:pt x="3241" y="37739"/>
                  </a:lnTo>
                  <a:lnTo>
                    <a:pt x="0" y="57054"/>
                  </a:lnTo>
                  <a:lnTo>
                    <a:pt x="773" y="67118"/>
                  </a:lnTo>
                  <a:lnTo>
                    <a:pt x="7871" y="84539"/>
                  </a:lnTo>
                  <a:lnTo>
                    <a:pt x="13040" y="92461"/>
                  </a:lnTo>
                  <a:lnTo>
                    <a:pt x="28141" y="104382"/>
                  </a:lnTo>
                  <a:lnTo>
                    <a:pt x="86966" y="132136"/>
                  </a:lnTo>
                  <a:lnTo>
                    <a:pt x="123155" y="157984"/>
                  </a:lnTo>
                  <a:lnTo>
                    <a:pt x="127331" y="167160"/>
                  </a:lnTo>
                  <a:lnTo>
                    <a:pt x="128850" y="189834"/>
                  </a:lnTo>
                  <a:lnTo>
                    <a:pt x="122506" y="209270"/>
                  </a:lnTo>
                  <a:lnTo>
                    <a:pt x="117539" y="217729"/>
                  </a:lnTo>
                  <a:lnTo>
                    <a:pt x="109548" y="223367"/>
                  </a:lnTo>
                  <a:lnTo>
                    <a:pt x="75946" y="231304"/>
                  </a:lnTo>
                  <a:lnTo>
                    <a:pt x="28908" y="233985"/>
                  </a:lnTo>
                  <a:lnTo>
                    <a:pt x="2320" y="2346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425883" y="3885015"/>
              <a:ext cx="7237" cy="189514"/>
            </a:xfrm>
            <a:custGeom>
              <a:avLst/>
              <a:gdLst/>
              <a:ahLst/>
              <a:cxnLst/>
              <a:rect l="0" t="0" r="0" b="0"/>
              <a:pathLst>
                <a:path w="7237" h="189514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6815"/>
                  </a:lnTo>
                  <a:lnTo>
                    <a:pt x="723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422591" y="377973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507185" y="3876939"/>
              <a:ext cx="115448" cy="208119"/>
            </a:xfrm>
            <a:custGeom>
              <a:avLst/>
              <a:gdLst/>
              <a:ahLst/>
              <a:cxnLst/>
              <a:rect l="0" t="0" r="0" b="0"/>
              <a:pathLst>
                <a:path w="115448" h="208119">
                  <a:moveTo>
                    <a:pt x="10162" y="71247"/>
                  </a:moveTo>
                  <a:lnTo>
                    <a:pt x="10162" y="129864"/>
                  </a:lnTo>
                  <a:lnTo>
                    <a:pt x="18495" y="189580"/>
                  </a:lnTo>
                  <a:lnTo>
                    <a:pt x="18545" y="208068"/>
                  </a:lnTo>
                  <a:lnTo>
                    <a:pt x="16920" y="208084"/>
                  </a:lnTo>
                  <a:lnTo>
                    <a:pt x="5908" y="182895"/>
                  </a:lnTo>
                  <a:lnTo>
                    <a:pt x="872" y="134548"/>
                  </a:lnTo>
                  <a:lnTo>
                    <a:pt x="0" y="86753"/>
                  </a:lnTo>
                  <a:lnTo>
                    <a:pt x="2082" y="37887"/>
                  </a:lnTo>
                  <a:lnTo>
                    <a:pt x="10860" y="11967"/>
                  </a:lnTo>
                  <a:lnTo>
                    <a:pt x="18816" y="4821"/>
                  </a:lnTo>
                  <a:lnTo>
                    <a:pt x="28799" y="1226"/>
                  </a:lnTo>
                  <a:lnTo>
                    <a:pt x="40134" y="0"/>
                  </a:lnTo>
                  <a:lnTo>
                    <a:pt x="58967" y="4877"/>
                  </a:lnTo>
                  <a:lnTo>
                    <a:pt x="67265" y="9453"/>
                  </a:lnTo>
                  <a:lnTo>
                    <a:pt x="90122" y="38249"/>
                  </a:lnTo>
                  <a:lnTo>
                    <a:pt x="106089" y="100451"/>
                  </a:lnTo>
                  <a:lnTo>
                    <a:pt x="113598" y="155655"/>
                  </a:lnTo>
                  <a:lnTo>
                    <a:pt x="115447" y="208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707053" y="3632331"/>
              <a:ext cx="10336" cy="400084"/>
            </a:xfrm>
            <a:custGeom>
              <a:avLst/>
              <a:gdLst/>
              <a:ahLst/>
              <a:cxnLst/>
              <a:rect l="0" t="0" r="0" b="0"/>
              <a:pathLst>
                <a:path w="10336" h="400084">
                  <a:moveTo>
                    <a:pt x="10335" y="0"/>
                  </a:moveTo>
                  <a:lnTo>
                    <a:pt x="2002" y="52051"/>
                  </a:lnTo>
                  <a:lnTo>
                    <a:pt x="457" y="108229"/>
                  </a:lnTo>
                  <a:lnTo>
                    <a:pt x="0" y="163090"/>
                  </a:lnTo>
                  <a:lnTo>
                    <a:pt x="5434" y="217959"/>
                  </a:lnTo>
                  <a:lnTo>
                    <a:pt x="8883" y="268521"/>
                  </a:lnTo>
                  <a:lnTo>
                    <a:pt x="9905" y="322367"/>
                  </a:lnTo>
                  <a:lnTo>
                    <a:pt x="10250" y="379879"/>
                  </a:lnTo>
                  <a:lnTo>
                    <a:pt x="1033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612103" y="3779730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57542" y="14655"/>
                  </a:lnTo>
                  <a:lnTo>
                    <a:pt x="107332" y="28198"/>
                  </a:lnTo>
                  <a:lnTo>
                    <a:pt x="44001" y="4563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799291" y="3900483"/>
              <a:ext cx="149871" cy="148108"/>
            </a:xfrm>
            <a:custGeom>
              <a:avLst/>
              <a:gdLst/>
              <a:ahLst/>
              <a:cxnLst/>
              <a:rect l="0" t="0" r="0" b="0"/>
              <a:pathLst>
                <a:path w="149871" h="148108">
                  <a:moveTo>
                    <a:pt x="107610" y="5589"/>
                  </a:moveTo>
                  <a:lnTo>
                    <a:pt x="90842" y="0"/>
                  </a:lnTo>
                  <a:lnTo>
                    <a:pt x="73252" y="375"/>
                  </a:lnTo>
                  <a:lnTo>
                    <a:pt x="53735" y="5612"/>
                  </a:lnTo>
                  <a:lnTo>
                    <a:pt x="33363" y="15738"/>
                  </a:lnTo>
                  <a:lnTo>
                    <a:pt x="18850" y="31157"/>
                  </a:lnTo>
                  <a:lnTo>
                    <a:pt x="4102" y="62688"/>
                  </a:lnTo>
                  <a:lnTo>
                    <a:pt x="0" y="75240"/>
                  </a:lnTo>
                  <a:lnTo>
                    <a:pt x="1682" y="98546"/>
                  </a:lnTo>
                  <a:lnTo>
                    <a:pt x="10229" y="119433"/>
                  </a:lnTo>
                  <a:lnTo>
                    <a:pt x="21826" y="136515"/>
                  </a:lnTo>
                  <a:lnTo>
                    <a:pt x="30534" y="142006"/>
                  </a:lnTo>
                  <a:lnTo>
                    <a:pt x="52687" y="148107"/>
                  </a:lnTo>
                  <a:lnTo>
                    <a:pt x="85878" y="145952"/>
                  </a:lnTo>
                  <a:lnTo>
                    <a:pt x="117938" y="132316"/>
                  </a:lnTo>
                  <a:lnTo>
                    <a:pt x="144076" y="107869"/>
                  </a:lnTo>
                  <a:lnTo>
                    <a:pt x="148299" y="97172"/>
                  </a:lnTo>
                  <a:lnTo>
                    <a:pt x="149870" y="72809"/>
                  </a:lnTo>
                  <a:lnTo>
                    <a:pt x="143550" y="52622"/>
                  </a:lnTo>
                  <a:lnTo>
                    <a:pt x="120429" y="20599"/>
                  </a:lnTo>
                  <a:lnTo>
                    <a:pt x="107069" y="12260"/>
                  </a:lnTo>
                  <a:lnTo>
                    <a:pt x="86554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117471" y="3931513"/>
              <a:ext cx="174185" cy="440169"/>
            </a:xfrm>
            <a:custGeom>
              <a:avLst/>
              <a:gdLst/>
              <a:ahLst/>
              <a:cxnLst/>
              <a:rect l="0" t="0" r="0" b="0"/>
              <a:pathLst>
                <a:path w="174185" h="440169">
                  <a:moveTo>
                    <a:pt x="136871" y="100901"/>
                  </a:moveTo>
                  <a:lnTo>
                    <a:pt x="148050" y="89723"/>
                  </a:lnTo>
                  <a:lnTo>
                    <a:pt x="153538" y="71757"/>
                  </a:lnTo>
                  <a:lnTo>
                    <a:pt x="155001" y="60415"/>
                  </a:lnTo>
                  <a:lnTo>
                    <a:pt x="150388" y="41573"/>
                  </a:lnTo>
                  <a:lnTo>
                    <a:pt x="128362" y="10413"/>
                  </a:lnTo>
                  <a:lnTo>
                    <a:pt x="108913" y="2193"/>
                  </a:lnTo>
                  <a:lnTo>
                    <a:pt x="97175" y="0"/>
                  </a:lnTo>
                  <a:lnTo>
                    <a:pt x="74775" y="3804"/>
                  </a:lnTo>
                  <a:lnTo>
                    <a:pt x="54290" y="14463"/>
                  </a:lnTo>
                  <a:lnTo>
                    <a:pt x="37387" y="30899"/>
                  </a:lnTo>
                  <a:lnTo>
                    <a:pt x="28316" y="56141"/>
                  </a:lnTo>
                  <a:lnTo>
                    <a:pt x="26623" y="84517"/>
                  </a:lnTo>
                  <a:lnTo>
                    <a:pt x="33670" y="108827"/>
                  </a:lnTo>
                  <a:lnTo>
                    <a:pt x="50790" y="136655"/>
                  </a:lnTo>
                  <a:lnTo>
                    <a:pt x="59597" y="142284"/>
                  </a:lnTo>
                  <a:lnTo>
                    <a:pt x="81860" y="148539"/>
                  </a:lnTo>
                  <a:lnTo>
                    <a:pt x="92008" y="147868"/>
                  </a:lnTo>
                  <a:lnTo>
                    <a:pt x="109523" y="140882"/>
                  </a:lnTo>
                  <a:lnTo>
                    <a:pt x="132537" y="123796"/>
                  </a:lnTo>
                  <a:lnTo>
                    <a:pt x="148585" y="98326"/>
                  </a:lnTo>
                  <a:lnTo>
                    <a:pt x="151700" y="98015"/>
                  </a:lnTo>
                  <a:lnTo>
                    <a:pt x="162697" y="149149"/>
                  </a:lnTo>
                  <a:lnTo>
                    <a:pt x="168488" y="203195"/>
                  </a:lnTo>
                  <a:lnTo>
                    <a:pt x="174184" y="243774"/>
                  </a:lnTo>
                  <a:lnTo>
                    <a:pt x="169441" y="305936"/>
                  </a:lnTo>
                  <a:lnTo>
                    <a:pt x="166311" y="358558"/>
                  </a:lnTo>
                  <a:lnTo>
                    <a:pt x="157364" y="377632"/>
                  </a:lnTo>
                  <a:lnTo>
                    <a:pt x="133584" y="407114"/>
                  </a:lnTo>
                  <a:lnTo>
                    <a:pt x="104312" y="426897"/>
                  </a:lnTo>
                  <a:lnTo>
                    <a:pt x="62233" y="440168"/>
                  </a:lnTo>
                  <a:lnTo>
                    <a:pt x="0" y="437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346225" y="3927129"/>
              <a:ext cx="143632" cy="221227"/>
            </a:xfrm>
            <a:custGeom>
              <a:avLst/>
              <a:gdLst/>
              <a:ahLst/>
              <a:cxnLst/>
              <a:rect l="0" t="0" r="0" b="0"/>
              <a:pathLst>
                <a:path w="143632" h="221227">
                  <a:moveTo>
                    <a:pt x="66044" y="21057"/>
                  </a:moveTo>
                  <a:lnTo>
                    <a:pt x="49277" y="15468"/>
                  </a:lnTo>
                  <a:lnTo>
                    <a:pt x="41998" y="17331"/>
                  </a:lnTo>
                  <a:lnTo>
                    <a:pt x="27671" y="28760"/>
                  </a:lnTo>
                  <a:lnTo>
                    <a:pt x="12040" y="54925"/>
                  </a:lnTo>
                  <a:lnTo>
                    <a:pt x="0" y="84904"/>
                  </a:lnTo>
                  <a:lnTo>
                    <a:pt x="202" y="121604"/>
                  </a:lnTo>
                  <a:lnTo>
                    <a:pt x="11921" y="167520"/>
                  </a:lnTo>
                  <a:lnTo>
                    <a:pt x="30251" y="198595"/>
                  </a:lnTo>
                  <a:lnTo>
                    <a:pt x="47796" y="215386"/>
                  </a:lnTo>
                  <a:lnTo>
                    <a:pt x="58558" y="219630"/>
                  </a:lnTo>
                  <a:lnTo>
                    <a:pt x="82994" y="221226"/>
                  </a:lnTo>
                  <a:lnTo>
                    <a:pt x="103214" y="214916"/>
                  </a:lnTo>
                  <a:lnTo>
                    <a:pt x="111881" y="209958"/>
                  </a:lnTo>
                  <a:lnTo>
                    <a:pt x="124630" y="195090"/>
                  </a:lnTo>
                  <a:lnTo>
                    <a:pt x="142348" y="156950"/>
                  </a:lnTo>
                  <a:lnTo>
                    <a:pt x="143631" y="136436"/>
                  </a:lnTo>
                  <a:lnTo>
                    <a:pt x="128632" y="73661"/>
                  </a:lnTo>
                  <a:lnTo>
                    <a:pt x="120767" y="53795"/>
                  </a:lnTo>
                  <a:lnTo>
                    <a:pt x="102015" y="29458"/>
                  </a:lnTo>
                  <a:lnTo>
                    <a:pt x="660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531063" y="3927129"/>
              <a:ext cx="127307" cy="213401"/>
            </a:xfrm>
            <a:custGeom>
              <a:avLst/>
              <a:gdLst/>
              <a:ahLst/>
              <a:cxnLst/>
              <a:rect l="0" t="0" r="0" b="0"/>
              <a:pathLst>
                <a:path w="127307" h="213401">
                  <a:moveTo>
                    <a:pt x="60190" y="21057"/>
                  </a:moveTo>
                  <a:lnTo>
                    <a:pt x="43423" y="26646"/>
                  </a:lnTo>
                  <a:lnTo>
                    <a:pt x="28952" y="38749"/>
                  </a:lnTo>
                  <a:lnTo>
                    <a:pt x="15891" y="56996"/>
                  </a:lnTo>
                  <a:lnTo>
                    <a:pt x="3131" y="93577"/>
                  </a:lnTo>
                  <a:lnTo>
                    <a:pt x="0" y="134052"/>
                  </a:lnTo>
                  <a:lnTo>
                    <a:pt x="7131" y="173340"/>
                  </a:lnTo>
                  <a:lnTo>
                    <a:pt x="17502" y="192464"/>
                  </a:lnTo>
                  <a:lnTo>
                    <a:pt x="33029" y="205643"/>
                  </a:lnTo>
                  <a:lnTo>
                    <a:pt x="42083" y="210795"/>
                  </a:lnTo>
                  <a:lnTo>
                    <a:pt x="61501" y="213400"/>
                  </a:lnTo>
                  <a:lnTo>
                    <a:pt x="80660" y="209488"/>
                  </a:lnTo>
                  <a:lnTo>
                    <a:pt x="96974" y="199951"/>
                  </a:lnTo>
                  <a:lnTo>
                    <a:pt x="108904" y="181674"/>
                  </a:lnTo>
                  <a:lnTo>
                    <a:pt x="126096" y="131813"/>
                  </a:lnTo>
                  <a:lnTo>
                    <a:pt x="127306" y="107716"/>
                  </a:lnTo>
                  <a:lnTo>
                    <a:pt x="118551" y="63651"/>
                  </a:lnTo>
                  <a:lnTo>
                    <a:pt x="103349" y="37317"/>
                  </a:lnTo>
                  <a:lnTo>
                    <a:pt x="707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699737" y="3759096"/>
              <a:ext cx="152045" cy="450510"/>
            </a:xfrm>
            <a:custGeom>
              <a:avLst/>
              <a:gdLst/>
              <a:ahLst/>
              <a:cxnLst/>
              <a:rect l="0" t="0" r="0" b="0"/>
              <a:pathLst>
                <a:path w="152045" h="450510">
                  <a:moveTo>
                    <a:pt x="91558" y="325961"/>
                  </a:moveTo>
                  <a:lnTo>
                    <a:pt x="76904" y="272933"/>
                  </a:lnTo>
                  <a:lnTo>
                    <a:pt x="71260" y="264873"/>
                  </a:lnTo>
                  <a:lnTo>
                    <a:pt x="55630" y="252797"/>
                  </a:lnTo>
                  <a:lnTo>
                    <a:pt x="36986" y="249770"/>
                  </a:lnTo>
                  <a:lnTo>
                    <a:pt x="27100" y="250600"/>
                  </a:lnTo>
                  <a:lnTo>
                    <a:pt x="19340" y="254664"/>
                  </a:lnTo>
                  <a:lnTo>
                    <a:pt x="7598" y="268537"/>
                  </a:lnTo>
                  <a:lnTo>
                    <a:pt x="0" y="307256"/>
                  </a:lnTo>
                  <a:lnTo>
                    <a:pt x="5839" y="370403"/>
                  </a:lnTo>
                  <a:lnTo>
                    <a:pt x="16117" y="406589"/>
                  </a:lnTo>
                  <a:lnTo>
                    <a:pt x="46630" y="447857"/>
                  </a:lnTo>
                  <a:lnTo>
                    <a:pt x="54587" y="450509"/>
                  </a:lnTo>
                  <a:lnTo>
                    <a:pt x="72788" y="447216"/>
                  </a:lnTo>
                  <a:lnTo>
                    <a:pt x="89455" y="434834"/>
                  </a:lnTo>
                  <a:lnTo>
                    <a:pt x="104662" y="415293"/>
                  </a:lnTo>
                  <a:lnTo>
                    <a:pt x="125206" y="370237"/>
                  </a:lnTo>
                  <a:lnTo>
                    <a:pt x="139223" y="312953"/>
                  </a:lnTo>
                  <a:lnTo>
                    <a:pt x="149615" y="253866"/>
                  </a:lnTo>
                  <a:lnTo>
                    <a:pt x="152044" y="203344"/>
                  </a:lnTo>
                  <a:lnTo>
                    <a:pt x="147045" y="147300"/>
                  </a:lnTo>
                  <a:lnTo>
                    <a:pt x="143874" y="98849"/>
                  </a:lnTo>
                  <a:lnTo>
                    <a:pt x="136045" y="47968"/>
                  </a:lnTo>
                  <a:lnTo>
                    <a:pt x="129657" y="13286"/>
                  </a:lnTo>
                  <a:lnTo>
                    <a:pt x="125146" y="4037"/>
                  </a:lnTo>
                  <a:lnTo>
                    <a:pt x="119799" y="210"/>
                  </a:lnTo>
                  <a:lnTo>
                    <a:pt x="113895" y="0"/>
                  </a:lnTo>
                  <a:lnTo>
                    <a:pt x="108789" y="5708"/>
                  </a:lnTo>
                  <a:lnTo>
                    <a:pt x="99996" y="27648"/>
                  </a:lnTo>
                  <a:lnTo>
                    <a:pt x="94395" y="90563"/>
                  </a:lnTo>
                  <a:lnTo>
                    <a:pt x="99287" y="148979"/>
                  </a:lnTo>
                  <a:lnTo>
                    <a:pt x="102428" y="210740"/>
                  </a:lnTo>
                  <a:lnTo>
                    <a:pt x="110246" y="271154"/>
                  </a:lnTo>
                  <a:lnTo>
                    <a:pt x="123368" y="331556"/>
                  </a:lnTo>
                  <a:lnTo>
                    <a:pt x="141101" y="389868"/>
                  </a:lnTo>
                  <a:lnTo>
                    <a:pt x="144201" y="399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928165" y="3955696"/>
              <a:ext cx="158102" cy="231861"/>
            </a:xfrm>
            <a:custGeom>
              <a:avLst/>
              <a:gdLst/>
              <a:ahLst/>
              <a:cxnLst/>
              <a:rect l="0" t="0" r="0" b="0"/>
              <a:pathLst>
                <a:path w="158102" h="231861">
                  <a:moveTo>
                    <a:pt x="94757" y="13547"/>
                  </a:moveTo>
                  <a:lnTo>
                    <a:pt x="77989" y="2369"/>
                  </a:lnTo>
                  <a:lnTo>
                    <a:pt x="60399" y="0"/>
                  </a:lnTo>
                  <a:lnTo>
                    <a:pt x="40882" y="4017"/>
                  </a:lnTo>
                  <a:lnTo>
                    <a:pt x="20510" y="13601"/>
                  </a:lnTo>
                  <a:lnTo>
                    <a:pt x="13673" y="21772"/>
                  </a:lnTo>
                  <a:lnTo>
                    <a:pt x="6078" y="43329"/>
                  </a:lnTo>
                  <a:lnTo>
                    <a:pt x="6391" y="53289"/>
                  </a:lnTo>
                  <a:lnTo>
                    <a:pt x="12979" y="70595"/>
                  </a:lnTo>
                  <a:lnTo>
                    <a:pt x="26826" y="82965"/>
                  </a:lnTo>
                  <a:lnTo>
                    <a:pt x="84735" y="107928"/>
                  </a:lnTo>
                  <a:lnTo>
                    <a:pt x="135768" y="126971"/>
                  </a:lnTo>
                  <a:lnTo>
                    <a:pt x="152369" y="138437"/>
                  </a:lnTo>
                  <a:lnTo>
                    <a:pt x="156561" y="145940"/>
                  </a:lnTo>
                  <a:lnTo>
                    <a:pt x="158101" y="163636"/>
                  </a:lnTo>
                  <a:lnTo>
                    <a:pt x="146801" y="193329"/>
                  </a:lnTo>
                  <a:lnTo>
                    <a:pt x="131926" y="207704"/>
                  </a:lnTo>
                  <a:lnTo>
                    <a:pt x="100700" y="222373"/>
                  </a:lnTo>
                  <a:lnTo>
                    <a:pt x="61813" y="231010"/>
                  </a:lnTo>
                  <a:lnTo>
                    <a:pt x="36831" y="231860"/>
                  </a:lnTo>
                  <a:lnTo>
                    <a:pt x="0" y="224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8" name="Freeform 177"/>
          <p:cNvSpPr/>
          <p:nvPr/>
        </p:nvSpPr>
        <p:spPr>
          <a:xfrm>
            <a:off x="4211399" y="2505782"/>
            <a:ext cx="2179400" cy="51668"/>
          </a:xfrm>
          <a:custGeom>
            <a:avLst/>
            <a:gdLst/>
            <a:ahLst/>
            <a:cxnLst/>
            <a:rect l="0" t="0" r="0" b="0"/>
            <a:pathLst>
              <a:path w="2179400" h="51668">
                <a:moveTo>
                  <a:pt x="2179399" y="42114"/>
                </a:moveTo>
                <a:lnTo>
                  <a:pt x="2120781" y="42114"/>
                </a:lnTo>
                <a:lnTo>
                  <a:pt x="2061066" y="50447"/>
                </a:lnTo>
                <a:lnTo>
                  <a:pt x="2023844" y="48873"/>
                </a:lnTo>
                <a:lnTo>
                  <a:pt x="1960736" y="43004"/>
                </a:lnTo>
                <a:lnTo>
                  <a:pt x="1905445" y="42290"/>
                </a:lnTo>
                <a:lnTo>
                  <a:pt x="1849464" y="42149"/>
                </a:lnTo>
                <a:lnTo>
                  <a:pt x="1793346" y="43291"/>
                </a:lnTo>
                <a:lnTo>
                  <a:pt x="1737200" y="47329"/>
                </a:lnTo>
                <a:lnTo>
                  <a:pt x="1681049" y="43144"/>
                </a:lnTo>
                <a:lnTo>
                  <a:pt x="1624898" y="42318"/>
                </a:lnTo>
                <a:lnTo>
                  <a:pt x="1565626" y="42154"/>
                </a:lnTo>
                <a:lnTo>
                  <a:pt x="1503529" y="42122"/>
                </a:lnTo>
                <a:lnTo>
                  <a:pt x="1446202" y="42115"/>
                </a:lnTo>
                <a:lnTo>
                  <a:pt x="1386699" y="42114"/>
                </a:lnTo>
                <a:lnTo>
                  <a:pt x="1324556" y="42114"/>
                </a:lnTo>
                <a:lnTo>
                  <a:pt x="1275815" y="47703"/>
                </a:lnTo>
                <a:lnTo>
                  <a:pt x="1214179" y="51667"/>
                </a:lnTo>
                <a:lnTo>
                  <a:pt x="1153130" y="49330"/>
                </a:lnTo>
                <a:lnTo>
                  <a:pt x="1100994" y="43539"/>
                </a:lnTo>
                <a:lnTo>
                  <a:pt x="1051701" y="49631"/>
                </a:lnTo>
                <a:lnTo>
                  <a:pt x="991184" y="48928"/>
                </a:lnTo>
                <a:lnTo>
                  <a:pt x="963442" y="46312"/>
                </a:lnTo>
                <a:lnTo>
                  <a:pt x="910796" y="51046"/>
                </a:lnTo>
                <a:lnTo>
                  <a:pt x="855944" y="46738"/>
                </a:lnTo>
                <a:lnTo>
                  <a:pt x="797459" y="51056"/>
                </a:lnTo>
                <a:lnTo>
                  <a:pt x="743479" y="46740"/>
                </a:lnTo>
                <a:lnTo>
                  <a:pt x="687756" y="43028"/>
                </a:lnTo>
                <a:lnTo>
                  <a:pt x="628569" y="42295"/>
                </a:lnTo>
                <a:lnTo>
                  <a:pt x="572078" y="36560"/>
                </a:lnTo>
                <a:lnTo>
                  <a:pt x="517548" y="25333"/>
                </a:lnTo>
                <a:lnTo>
                  <a:pt x="457904" y="18782"/>
                </a:lnTo>
                <a:lnTo>
                  <a:pt x="400455" y="12159"/>
                </a:lnTo>
                <a:lnTo>
                  <a:pt x="350020" y="11012"/>
                </a:lnTo>
                <a:lnTo>
                  <a:pt x="295047" y="3388"/>
                </a:lnTo>
                <a:lnTo>
                  <a:pt x="233409" y="669"/>
                </a:lnTo>
                <a:lnTo>
                  <a:pt x="170237" y="132"/>
                </a:lnTo>
                <a:lnTo>
                  <a:pt x="109839" y="26"/>
                </a:lnTo>
                <a:lnTo>
                  <a:pt x="49729" y="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Freeform 178"/>
          <p:cNvSpPr/>
          <p:nvPr/>
        </p:nvSpPr>
        <p:spPr>
          <a:xfrm>
            <a:off x="8033243" y="4211399"/>
            <a:ext cx="1021265" cy="94757"/>
          </a:xfrm>
          <a:custGeom>
            <a:avLst/>
            <a:gdLst/>
            <a:ahLst/>
            <a:cxnLst/>
            <a:rect l="0" t="0" r="0" b="0"/>
            <a:pathLst>
              <a:path w="1021265" h="94757">
                <a:moveTo>
                  <a:pt x="1021264" y="94756"/>
                </a:moveTo>
                <a:lnTo>
                  <a:pt x="962648" y="94756"/>
                </a:lnTo>
                <a:lnTo>
                  <a:pt x="902408" y="93587"/>
                </a:lnTo>
                <a:lnTo>
                  <a:pt x="851168" y="86423"/>
                </a:lnTo>
                <a:lnTo>
                  <a:pt x="789638" y="77281"/>
                </a:lnTo>
                <a:lnTo>
                  <a:pt x="728085" y="68582"/>
                </a:lnTo>
                <a:lnTo>
                  <a:pt x="667862" y="55834"/>
                </a:lnTo>
                <a:lnTo>
                  <a:pt x="615776" y="46699"/>
                </a:lnTo>
                <a:lnTo>
                  <a:pt x="557579" y="42302"/>
                </a:lnTo>
                <a:lnTo>
                  <a:pt x="503941" y="35281"/>
                </a:lnTo>
                <a:lnTo>
                  <a:pt x="455552" y="32680"/>
                </a:lnTo>
                <a:lnTo>
                  <a:pt x="397801" y="31910"/>
                </a:lnTo>
                <a:lnTo>
                  <a:pt x="336236" y="30512"/>
                </a:lnTo>
                <a:lnTo>
                  <a:pt x="294497" y="26039"/>
                </a:lnTo>
                <a:lnTo>
                  <a:pt x="249431" y="23271"/>
                </a:lnTo>
                <a:lnTo>
                  <a:pt x="190499" y="18593"/>
                </a:lnTo>
                <a:lnTo>
                  <a:pt x="141452" y="12918"/>
                </a:lnTo>
                <a:lnTo>
                  <a:pt x="88705" y="11236"/>
                </a:lnTo>
                <a:lnTo>
                  <a:pt x="28961" y="507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38847" y="138271"/>
            <a:ext cx="2972345" cy="872465"/>
            <a:chOff x="238847" y="138271"/>
            <a:chExt cx="2972345" cy="872465"/>
          </a:xfrm>
        </p:grpSpPr>
        <p:sp>
          <p:nvSpPr>
            <p:cNvPr id="2" name="Freeform 1"/>
            <p:cNvSpPr/>
            <p:nvPr/>
          </p:nvSpPr>
          <p:spPr>
            <a:xfrm>
              <a:off x="384023" y="276512"/>
              <a:ext cx="265995" cy="336974"/>
            </a:xfrm>
            <a:custGeom>
              <a:avLst/>
              <a:gdLst/>
              <a:ahLst/>
              <a:cxnLst/>
              <a:rect l="0" t="0" r="0" b="0"/>
              <a:pathLst>
                <a:path w="265995" h="336974">
                  <a:moveTo>
                    <a:pt x="110816" y="7757"/>
                  </a:moveTo>
                  <a:lnTo>
                    <a:pt x="56941" y="43674"/>
                  </a:lnTo>
                  <a:lnTo>
                    <a:pt x="5369" y="72466"/>
                  </a:lnTo>
                  <a:lnTo>
                    <a:pt x="743" y="73123"/>
                  </a:lnTo>
                  <a:lnTo>
                    <a:pt x="0" y="71222"/>
                  </a:lnTo>
                  <a:lnTo>
                    <a:pt x="15617" y="45770"/>
                  </a:lnTo>
                  <a:lnTo>
                    <a:pt x="40105" y="22659"/>
                  </a:lnTo>
                  <a:lnTo>
                    <a:pt x="69587" y="6583"/>
                  </a:lnTo>
                  <a:lnTo>
                    <a:pt x="106139" y="0"/>
                  </a:lnTo>
                  <a:lnTo>
                    <a:pt x="146605" y="3639"/>
                  </a:lnTo>
                  <a:lnTo>
                    <a:pt x="182641" y="17715"/>
                  </a:lnTo>
                  <a:lnTo>
                    <a:pt x="198500" y="33240"/>
                  </a:lnTo>
                  <a:lnTo>
                    <a:pt x="204367" y="42293"/>
                  </a:lnTo>
                  <a:lnTo>
                    <a:pt x="207766" y="61711"/>
                  </a:lnTo>
                  <a:lnTo>
                    <a:pt x="204208" y="82039"/>
                  </a:lnTo>
                  <a:lnTo>
                    <a:pt x="194827" y="102772"/>
                  </a:lnTo>
                  <a:lnTo>
                    <a:pt x="170803" y="128586"/>
                  </a:lnTo>
                  <a:lnTo>
                    <a:pt x="141458" y="145464"/>
                  </a:lnTo>
                  <a:lnTo>
                    <a:pt x="137093" y="146355"/>
                  </a:lnTo>
                  <a:lnTo>
                    <a:pt x="136523" y="144609"/>
                  </a:lnTo>
                  <a:lnTo>
                    <a:pt x="138482" y="141106"/>
                  </a:lnTo>
                  <a:lnTo>
                    <a:pt x="153138" y="137213"/>
                  </a:lnTo>
                  <a:lnTo>
                    <a:pt x="174079" y="136653"/>
                  </a:lnTo>
                  <a:lnTo>
                    <a:pt x="195085" y="140303"/>
                  </a:lnTo>
                  <a:lnTo>
                    <a:pt x="221052" y="154525"/>
                  </a:lnTo>
                  <a:lnTo>
                    <a:pt x="243564" y="173556"/>
                  </a:lnTo>
                  <a:lnTo>
                    <a:pt x="259463" y="205191"/>
                  </a:lnTo>
                  <a:lnTo>
                    <a:pt x="265994" y="244201"/>
                  </a:lnTo>
                  <a:lnTo>
                    <a:pt x="256750" y="285395"/>
                  </a:lnTo>
                  <a:lnTo>
                    <a:pt x="242356" y="307016"/>
                  </a:lnTo>
                  <a:lnTo>
                    <a:pt x="224260" y="323255"/>
                  </a:lnTo>
                  <a:lnTo>
                    <a:pt x="204520" y="334372"/>
                  </a:lnTo>
                  <a:lnTo>
                    <a:pt x="177808" y="336973"/>
                  </a:lnTo>
                  <a:lnTo>
                    <a:pt x="124179" y="329111"/>
                  </a:lnTo>
                  <a:lnTo>
                    <a:pt x="73725" y="307887"/>
                  </a:lnTo>
                  <a:lnTo>
                    <a:pt x="26588" y="281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8847" y="138271"/>
              <a:ext cx="634077" cy="575265"/>
            </a:xfrm>
            <a:custGeom>
              <a:avLst/>
              <a:gdLst/>
              <a:ahLst/>
              <a:cxnLst/>
              <a:rect l="0" t="0" r="0" b="0"/>
              <a:pathLst>
                <a:path w="634077" h="575265">
                  <a:moveTo>
                    <a:pt x="498147" y="51241"/>
                  </a:moveTo>
                  <a:lnTo>
                    <a:pt x="444272" y="23730"/>
                  </a:lnTo>
                  <a:lnTo>
                    <a:pt x="387111" y="5692"/>
                  </a:lnTo>
                  <a:lnTo>
                    <a:pt x="331588" y="0"/>
                  </a:lnTo>
                  <a:lnTo>
                    <a:pt x="282550" y="184"/>
                  </a:lnTo>
                  <a:lnTo>
                    <a:pt x="230976" y="7127"/>
                  </a:lnTo>
                  <a:lnTo>
                    <a:pt x="182159" y="17764"/>
                  </a:lnTo>
                  <a:lnTo>
                    <a:pt x="123812" y="48407"/>
                  </a:lnTo>
                  <a:lnTo>
                    <a:pt x="61951" y="98970"/>
                  </a:lnTo>
                  <a:lnTo>
                    <a:pt x="39141" y="126605"/>
                  </a:lnTo>
                  <a:lnTo>
                    <a:pt x="14858" y="189255"/>
                  </a:lnTo>
                  <a:lnTo>
                    <a:pt x="0" y="250079"/>
                  </a:lnTo>
                  <a:lnTo>
                    <a:pt x="2611" y="310013"/>
                  </a:lnTo>
                  <a:lnTo>
                    <a:pt x="17512" y="366912"/>
                  </a:lnTo>
                  <a:lnTo>
                    <a:pt x="42638" y="423212"/>
                  </a:lnTo>
                  <a:lnTo>
                    <a:pt x="78537" y="478223"/>
                  </a:lnTo>
                  <a:lnTo>
                    <a:pt x="129851" y="529346"/>
                  </a:lnTo>
                  <a:lnTo>
                    <a:pt x="161295" y="552301"/>
                  </a:lnTo>
                  <a:lnTo>
                    <a:pt x="185438" y="560544"/>
                  </a:lnTo>
                  <a:lnTo>
                    <a:pt x="239066" y="571424"/>
                  </a:lnTo>
                  <a:lnTo>
                    <a:pt x="294719" y="575264"/>
                  </a:lnTo>
                  <a:lnTo>
                    <a:pt x="350773" y="565970"/>
                  </a:lnTo>
                  <a:lnTo>
                    <a:pt x="406905" y="552869"/>
                  </a:lnTo>
                  <a:lnTo>
                    <a:pt x="463053" y="523375"/>
                  </a:lnTo>
                  <a:lnTo>
                    <a:pt x="522064" y="486664"/>
                  </a:lnTo>
                  <a:lnTo>
                    <a:pt x="560713" y="448816"/>
                  </a:lnTo>
                  <a:lnTo>
                    <a:pt x="595211" y="397493"/>
                  </a:lnTo>
                  <a:lnTo>
                    <a:pt x="618934" y="356216"/>
                  </a:lnTo>
                  <a:lnTo>
                    <a:pt x="630252" y="314350"/>
                  </a:lnTo>
                  <a:lnTo>
                    <a:pt x="634076" y="258281"/>
                  </a:lnTo>
                  <a:lnTo>
                    <a:pt x="625257" y="194910"/>
                  </a:lnTo>
                  <a:lnTo>
                    <a:pt x="602197" y="139239"/>
                  </a:lnTo>
                  <a:lnTo>
                    <a:pt x="569523" y="94100"/>
                  </a:lnTo>
                  <a:lnTo>
                    <a:pt x="507446" y="52264"/>
                  </a:lnTo>
                  <a:lnTo>
                    <a:pt x="478883" y="39998"/>
                  </a:lnTo>
                  <a:lnTo>
                    <a:pt x="431088" y="34262"/>
                  </a:lnTo>
                  <a:lnTo>
                    <a:pt x="386771" y="40621"/>
                  </a:lnTo>
                  <a:lnTo>
                    <a:pt x="336114" y="56899"/>
                  </a:lnTo>
                  <a:lnTo>
                    <a:pt x="308634" y="61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42362" y="347440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6666"/>
                  </a:lnTo>
                  <a:lnTo>
                    <a:pt x="11453" y="220568"/>
                  </a:lnTo>
                  <a:lnTo>
                    <a:pt x="18212" y="270464"/>
                  </a:lnTo>
                  <a:lnTo>
                    <a:pt x="20495" y="329246"/>
                  </a:lnTo>
                  <a:lnTo>
                    <a:pt x="23927" y="345203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1264" y="305326"/>
              <a:ext cx="379027" cy="63172"/>
            </a:xfrm>
            <a:custGeom>
              <a:avLst/>
              <a:gdLst/>
              <a:ahLst/>
              <a:cxnLst/>
              <a:rect l="0" t="0" r="0" b="0"/>
              <a:pathLst>
                <a:path w="379027" h="63172">
                  <a:moveTo>
                    <a:pt x="379026" y="0"/>
                  </a:moveTo>
                  <a:lnTo>
                    <a:pt x="330095" y="11453"/>
                  </a:lnTo>
                  <a:lnTo>
                    <a:pt x="270964" y="24749"/>
                  </a:lnTo>
                  <a:lnTo>
                    <a:pt x="220290" y="38640"/>
                  </a:lnTo>
                  <a:lnTo>
                    <a:pt x="173156" y="47974"/>
                  </a:lnTo>
                  <a:lnTo>
                    <a:pt x="122145" y="52429"/>
                  </a:lnTo>
                  <a:lnTo>
                    <a:pt x="71156" y="59468"/>
                  </a:lnTo>
                  <a:lnTo>
                    <a:pt x="20771" y="624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5910" y="465159"/>
              <a:ext cx="203365" cy="236187"/>
            </a:xfrm>
            <a:custGeom>
              <a:avLst/>
              <a:gdLst/>
              <a:ahLst/>
              <a:cxnLst/>
              <a:rect l="0" t="0" r="0" b="0"/>
              <a:pathLst>
                <a:path w="203365" h="236187">
                  <a:moveTo>
                    <a:pt x="3323" y="103379"/>
                  </a:moveTo>
                  <a:lnTo>
                    <a:pt x="61940" y="112444"/>
                  </a:lnTo>
                  <a:lnTo>
                    <a:pt x="118537" y="102262"/>
                  </a:lnTo>
                  <a:lnTo>
                    <a:pt x="138757" y="94694"/>
                  </a:lnTo>
                  <a:lnTo>
                    <a:pt x="155543" y="83531"/>
                  </a:lnTo>
                  <a:lnTo>
                    <a:pt x="160955" y="74940"/>
                  </a:lnTo>
                  <a:lnTo>
                    <a:pt x="166968" y="52915"/>
                  </a:lnTo>
                  <a:lnTo>
                    <a:pt x="163401" y="30648"/>
                  </a:lnTo>
                  <a:lnTo>
                    <a:pt x="159175" y="19797"/>
                  </a:lnTo>
                  <a:lnTo>
                    <a:pt x="151678" y="12563"/>
                  </a:lnTo>
                  <a:lnTo>
                    <a:pt x="130870" y="4525"/>
                  </a:lnTo>
                  <a:lnTo>
                    <a:pt x="92847" y="0"/>
                  </a:lnTo>
                  <a:lnTo>
                    <a:pt x="71967" y="5180"/>
                  </a:lnTo>
                  <a:lnTo>
                    <a:pt x="54888" y="16452"/>
                  </a:lnTo>
                  <a:lnTo>
                    <a:pt x="11725" y="65246"/>
                  </a:lnTo>
                  <a:lnTo>
                    <a:pt x="1988" y="84091"/>
                  </a:lnTo>
                  <a:lnTo>
                    <a:pt x="0" y="104166"/>
                  </a:lnTo>
                  <a:lnTo>
                    <a:pt x="14484" y="166619"/>
                  </a:lnTo>
                  <a:lnTo>
                    <a:pt x="17782" y="177125"/>
                  </a:lnTo>
                  <a:lnTo>
                    <a:pt x="30806" y="195037"/>
                  </a:lnTo>
                  <a:lnTo>
                    <a:pt x="67763" y="225600"/>
                  </a:lnTo>
                  <a:lnTo>
                    <a:pt x="91234" y="233739"/>
                  </a:lnTo>
                  <a:lnTo>
                    <a:pt x="116094" y="236186"/>
                  </a:lnTo>
                  <a:lnTo>
                    <a:pt x="138841" y="233375"/>
                  </a:lnTo>
                  <a:lnTo>
                    <a:pt x="179700" y="214802"/>
                  </a:lnTo>
                  <a:lnTo>
                    <a:pt x="203364" y="198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52974" y="515896"/>
              <a:ext cx="147400" cy="201225"/>
            </a:xfrm>
            <a:custGeom>
              <a:avLst/>
              <a:gdLst/>
              <a:ahLst/>
              <a:cxnLst/>
              <a:rect l="0" t="0" r="0" b="0"/>
              <a:pathLst>
                <a:path w="147400" h="201225">
                  <a:moveTo>
                    <a:pt x="0" y="73699"/>
                  </a:moveTo>
                  <a:lnTo>
                    <a:pt x="17958" y="135980"/>
                  </a:lnTo>
                  <a:lnTo>
                    <a:pt x="35149" y="198307"/>
                  </a:lnTo>
                  <a:lnTo>
                    <a:pt x="37470" y="201224"/>
                  </a:lnTo>
                  <a:lnTo>
                    <a:pt x="39018" y="198490"/>
                  </a:lnTo>
                  <a:lnTo>
                    <a:pt x="39568" y="182974"/>
                  </a:lnTo>
                  <a:lnTo>
                    <a:pt x="27278" y="121509"/>
                  </a:lnTo>
                  <a:lnTo>
                    <a:pt x="23456" y="67589"/>
                  </a:lnTo>
                  <a:lnTo>
                    <a:pt x="27192" y="44077"/>
                  </a:lnTo>
                  <a:lnTo>
                    <a:pt x="38991" y="25049"/>
                  </a:lnTo>
                  <a:lnTo>
                    <a:pt x="47051" y="16699"/>
                  </a:lnTo>
                  <a:lnTo>
                    <a:pt x="68485" y="7422"/>
                  </a:lnTo>
                  <a:lnTo>
                    <a:pt x="129381" y="97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31177" y="305326"/>
              <a:ext cx="37653" cy="410612"/>
            </a:xfrm>
            <a:custGeom>
              <a:avLst/>
              <a:gdLst/>
              <a:ahLst/>
              <a:cxnLst/>
              <a:rect l="0" t="0" r="0" b="0"/>
              <a:pathLst>
                <a:path w="37653" h="410612">
                  <a:moveTo>
                    <a:pt x="6066" y="0"/>
                  </a:moveTo>
                  <a:lnTo>
                    <a:pt x="0" y="42027"/>
                  </a:lnTo>
                  <a:lnTo>
                    <a:pt x="3749" y="90961"/>
                  </a:lnTo>
                  <a:lnTo>
                    <a:pt x="6549" y="145884"/>
                  </a:lnTo>
                  <a:lnTo>
                    <a:pt x="14264" y="207021"/>
                  </a:lnTo>
                  <a:lnTo>
                    <a:pt x="15904" y="262161"/>
                  </a:lnTo>
                  <a:lnTo>
                    <a:pt x="19509" y="312424"/>
                  </a:lnTo>
                  <a:lnTo>
                    <a:pt x="25619" y="371329"/>
                  </a:lnTo>
                  <a:lnTo>
                    <a:pt x="29574" y="390423"/>
                  </a:lnTo>
                  <a:lnTo>
                    <a:pt x="37652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53015" y="431668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1111" y="0"/>
                  </a:lnTo>
                  <a:lnTo>
                    <a:pt x="103265" y="0"/>
                  </a:lnTo>
                  <a:lnTo>
                    <a:pt x="40285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05699" y="558010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14654" y="55141"/>
                  </a:lnTo>
                  <a:lnTo>
                    <a:pt x="20962" y="110934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26756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60534" y="555137"/>
              <a:ext cx="234720" cy="181431"/>
            </a:xfrm>
            <a:custGeom>
              <a:avLst/>
              <a:gdLst/>
              <a:ahLst/>
              <a:cxnLst/>
              <a:rect l="0" t="0" r="0" b="0"/>
              <a:pathLst>
                <a:path w="234720" h="181431">
                  <a:moveTo>
                    <a:pt x="87320" y="108158"/>
                  </a:moveTo>
                  <a:lnTo>
                    <a:pt x="98499" y="91390"/>
                  </a:lnTo>
                  <a:lnTo>
                    <a:pt x="105451" y="58606"/>
                  </a:lnTo>
                  <a:lnTo>
                    <a:pt x="101921" y="19256"/>
                  </a:lnTo>
                  <a:lnTo>
                    <a:pt x="95884" y="10286"/>
                  </a:lnTo>
                  <a:lnTo>
                    <a:pt x="87181" y="4305"/>
                  </a:lnTo>
                  <a:lnTo>
                    <a:pt x="76699" y="318"/>
                  </a:lnTo>
                  <a:lnTo>
                    <a:pt x="66201" y="0"/>
                  </a:lnTo>
                  <a:lnTo>
                    <a:pt x="45179" y="5885"/>
                  </a:lnTo>
                  <a:lnTo>
                    <a:pt x="27257" y="19420"/>
                  </a:lnTo>
                  <a:lnTo>
                    <a:pt x="12662" y="38303"/>
                  </a:lnTo>
                  <a:lnTo>
                    <a:pt x="2276" y="62293"/>
                  </a:lnTo>
                  <a:lnTo>
                    <a:pt x="0" y="88554"/>
                  </a:lnTo>
                  <a:lnTo>
                    <a:pt x="8071" y="143540"/>
                  </a:lnTo>
                  <a:lnTo>
                    <a:pt x="23155" y="174273"/>
                  </a:lnTo>
                  <a:lnTo>
                    <a:pt x="30506" y="179141"/>
                  </a:lnTo>
                  <a:lnTo>
                    <a:pt x="48031" y="181430"/>
                  </a:lnTo>
                  <a:lnTo>
                    <a:pt x="56448" y="176893"/>
                  </a:lnTo>
                  <a:lnTo>
                    <a:pt x="72040" y="159374"/>
                  </a:lnTo>
                  <a:lnTo>
                    <a:pt x="80529" y="132870"/>
                  </a:lnTo>
                  <a:lnTo>
                    <a:pt x="91568" y="79374"/>
                  </a:lnTo>
                  <a:lnTo>
                    <a:pt x="94832" y="76101"/>
                  </a:lnTo>
                  <a:lnTo>
                    <a:pt x="98177" y="78598"/>
                  </a:lnTo>
                  <a:lnTo>
                    <a:pt x="137089" y="140478"/>
                  </a:lnTo>
                  <a:lnTo>
                    <a:pt x="153894" y="154888"/>
                  </a:lnTo>
                  <a:lnTo>
                    <a:pt x="193278" y="173670"/>
                  </a:lnTo>
                  <a:lnTo>
                    <a:pt x="202412" y="174060"/>
                  </a:lnTo>
                  <a:lnTo>
                    <a:pt x="234719" y="160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26839" y="534618"/>
              <a:ext cx="84229" cy="172178"/>
            </a:xfrm>
            <a:custGeom>
              <a:avLst/>
              <a:gdLst/>
              <a:ahLst/>
              <a:cxnLst/>
              <a:rect l="0" t="0" r="0" b="0"/>
              <a:pathLst>
                <a:path w="84229" h="172178">
                  <a:moveTo>
                    <a:pt x="0" y="44449"/>
                  </a:moveTo>
                  <a:lnTo>
                    <a:pt x="3120" y="87141"/>
                  </a:lnTo>
                  <a:lnTo>
                    <a:pt x="17958" y="146517"/>
                  </a:lnTo>
                  <a:lnTo>
                    <a:pt x="25858" y="172177"/>
                  </a:lnTo>
                  <a:lnTo>
                    <a:pt x="9988" y="110861"/>
                  </a:lnTo>
                  <a:lnTo>
                    <a:pt x="5609" y="82154"/>
                  </a:lnTo>
                  <a:lnTo>
                    <a:pt x="15239" y="24198"/>
                  </a:lnTo>
                  <a:lnTo>
                    <a:pt x="20688" y="15740"/>
                  </a:lnTo>
                  <a:lnTo>
                    <a:pt x="36101" y="3224"/>
                  </a:lnTo>
                  <a:lnTo>
                    <a:pt x="54649" y="0"/>
                  </a:lnTo>
                  <a:lnTo>
                    <a:pt x="84228" y="2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84766" y="610652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9576" y="24047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42653" y="568538"/>
              <a:ext cx="157928" cy="442198"/>
            </a:xfrm>
            <a:custGeom>
              <a:avLst/>
              <a:gdLst/>
              <a:ahLst/>
              <a:cxnLst/>
              <a:rect l="0" t="0" r="0" b="0"/>
              <a:pathLst>
                <a:path w="157928" h="442198">
                  <a:moveTo>
                    <a:pt x="157927" y="0"/>
                  </a:moveTo>
                  <a:lnTo>
                    <a:pt x="142286" y="17981"/>
                  </a:lnTo>
                  <a:lnTo>
                    <a:pt x="123083" y="69742"/>
                  </a:lnTo>
                  <a:lnTo>
                    <a:pt x="101608" y="123437"/>
                  </a:lnTo>
                  <a:lnTo>
                    <a:pt x="84888" y="175985"/>
                  </a:lnTo>
                  <a:lnTo>
                    <a:pt x="64731" y="226095"/>
                  </a:lnTo>
                  <a:lnTo>
                    <a:pt x="45455" y="288290"/>
                  </a:lnTo>
                  <a:lnTo>
                    <a:pt x="23449" y="346848"/>
                  </a:lnTo>
                  <a:lnTo>
                    <a:pt x="13080" y="40347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05533" y="759515"/>
              <a:ext cx="1421348" cy="61708"/>
            </a:xfrm>
            <a:custGeom>
              <a:avLst/>
              <a:gdLst/>
              <a:ahLst/>
              <a:cxnLst/>
              <a:rect l="0" t="0" r="0" b="0"/>
              <a:pathLst>
                <a:path w="1421348" h="61708">
                  <a:moveTo>
                    <a:pt x="1421347" y="9065"/>
                  </a:moveTo>
                  <a:lnTo>
                    <a:pt x="1372417" y="9065"/>
                  </a:lnTo>
                  <a:lnTo>
                    <a:pt x="1324571" y="9065"/>
                  </a:lnTo>
                  <a:lnTo>
                    <a:pt x="1273350" y="9065"/>
                  </a:lnTo>
                  <a:lnTo>
                    <a:pt x="1221129" y="9065"/>
                  </a:lnTo>
                  <a:lnTo>
                    <a:pt x="1171730" y="9065"/>
                  </a:lnTo>
                  <a:lnTo>
                    <a:pt x="1118707" y="3476"/>
                  </a:lnTo>
                  <a:lnTo>
                    <a:pt x="1068464" y="0"/>
                  </a:lnTo>
                  <a:lnTo>
                    <a:pt x="1014712" y="4559"/>
                  </a:lnTo>
                  <a:lnTo>
                    <a:pt x="956152" y="7730"/>
                  </a:lnTo>
                  <a:lnTo>
                    <a:pt x="894347" y="8669"/>
                  </a:lnTo>
                  <a:lnTo>
                    <a:pt x="831581" y="8948"/>
                  </a:lnTo>
                  <a:lnTo>
                    <a:pt x="774119" y="9030"/>
                  </a:lnTo>
                  <a:lnTo>
                    <a:pt x="715602" y="16294"/>
                  </a:lnTo>
                  <a:lnTo>
                    <a:pt x="662416" y="18616"/>
                  </a:lnTo>
                  <a:lnTo>
                    <a:pt x="613642" y="19304"/>
                  </a:lnTo>
                  <a:lnTo>
                    <a:pt x="559286" y="20677"/>
                  </a:lnTo>
                  <a:lnTo>
                    <a:pt x="498341" y="27910"/>
                  </a:lnTo>
                  <a:lnTo>
                    <a:pt x="440115" y="29466"/>
                  </a:lnTo>
                  <a:lnTo>
                    <a:pt x="387768" y="33047"/>
                  </a:lnTo>
                  <a:lnTo>
                    <a:pt x="340672" y="38398"/>
                  </a:lnTo>
                  <a:lnTo>
                    <a:pt x="282264" y="43102"/>
                  </a:lnTo>
                  <a:lnTo>
                    <a:pt x="220504" y="48786"/>
                  </a:lnTo>
                  <a:lnTo>
                    <a:pt x="157752" y="50470"/>
                  </a:lnTo>
                  <a:lnTo>
                    <a:pt x="94705" y="50969"/>
                  </a:lnTo>
                  <a:lnTo>
                    <a:pt x="40929" y="54236"/>
                  </a:lnTo>
                  <a:lnTo>
                    <a:pt x="0" y="61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63792" y="547481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3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510484" y="254370"/>
            <a:ext cx="2544076" cy="735309"/>
            <a:chOff x="3510484" y="254370"/>
            <a:chExt cx="2544076" cy="735309"/>
          </a:xfrm>
        </p:grpSpPr>
        <p:sp>
          <p:nvSpPr>
            <p:cNvPr id="19" name="Freeform 18"/>
            <p:cNvSpPr/>
            <p:nvPr/>
          </p:nvSpPr>
          <p:spPr>
            <a:xfrm>
              <a:off x="3510484" y="254370"/>
              <a:ext cx="350725" cy="560831"/>
            </a:xfrm>
            <a:custGeom>
              <a:avLst/>
              <a:gdLst/>
              <a:ahLst/>
              <a:cxnLst/>
              <a:rect l="0" t="0" r="0" b="0"/>
              <a:pathLst>
                <a:path w="350725" h="560831">
                  <a:moveTo>
                    <a:pt x="237661" y="40427"/>
                  </a:moveTo>
                  <a:lnTo>
                    <a:pt x="189852" y="6850"/>
                  </a:lnTo>
                  <a:lnTo>
                    <a:pt x="137966" y="0"/>
                  </a:lnTo>
                  <a:lnTo>
                    <a:pt x="106785" y="1403"/>
                  </a:lnTo>
                  <a:lnTo>
                    <a:pt x="51758" y="21367"/>
                  </a:lnTo>
                  <a:lnTo>
                    <a:pt x="29865" y="35466"/>
                  </a:lnTo>
                  <a:lnTo>
                    <a:pt x="12336" y="53430"/>
                  </a:lnTo>
                  <a:lnTo>
                    <a:pt x="2986" y="76232"/>
                  </a:lnTo>
                  <a:lnTo>
                    <a:pt x="0" y="101964"/>
                  </a:lnTo>
                  <a:lnTo>
                    <a:pt x="6066" y="141589"/>
                  </a:lnTo>
                  <a:lnTo>
                    <a:pt x="22161" y="174906"/>
                  </a:lnTo>
                  <a:lnTo>
                    <a:pt x="35038" y="192223"/>
                  </a:lnTo>
                  <a:lnTo>
                    <a:pt x="61031" y="209536"/>
                  </a:lnTo>
                  <a:lnTo>
                    <a:pt x="122054" y="233199"/>
                  </a:lnTo>
                  <a:lnTo>
                    <a:pt x="185036" y="263550"/>
                  </a:lnTo>
                  <a:lnTo>
                    <a:pt x="248191" y="291551"/>
                  </a:lnTo>
                  <a:lnTo>
                    <a:pt x="305771" y="340952"/>
                  </a:lnTo>
                  <a:lnTo>
                    <a:pt x="334346" y="385706"/>
                  </a:lnTo>
                  <a:lnTo>
                    <a:pt x="347287" y="421153"/>
                  </a:lnTo>
                  <a:lnTo>
                    <a:pt x="350724" y="451404"/>
                  </a:lnTo>
                  <a:lnTo>
                    <a:pt x="346013" y="478107"/>
                  </a:lnTo>
                  <a:lnTo>
                    <a:pt x="334951" y="500504"/>
                  </a:lnTo>
                  <a:lnTo>
                    <a:pt x="318335" y="518257"/>
                  </a:lnTo>
                  <a:lnTo>
                    <a:pt x="289250" y="535816"/>
                  </a:lnTo>
                  <a:lnTo>
                    <a:pt x="226069" y="555934"/>
                  </a:lnTo>
                  <a:lnTo>
                    <a:pt x="198584" y="560830"/>
                  </a:lnTo>
                  <a:lnTo>
                    <a:pt x="145930" y="554441"/>
                  </a:lnTo>
                  <a:lnTo>
                    <a:pt x="83424" y="530123"/>
                  </a:lnTo>
                  <a:lnTo>
                    <a:pt x="23942" y="488768"/>
                  </a:lnTo>
                  <a:lnTo>
                    <a:pt x="16562" y="482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40380" y="557002"/>
              <a:ext cx="176263" cy="227565"/>
            </a:xfrm>
            <a:custGeom>
              <a:avLst/>
              <a:gdLst/>
              <a:ahLst/>
              <a:cxnLst/>
              <a:rect l="0" t="0" r="0" b="0"/>
              <a:pathLst>
                <a:path w="176263" h="227565">
                  <a:moveTo>
                    <a:pt x="7806" y="95764"/>
                  </a:moveTo>
                  <a:lnTo>
                    <a:pt x="66423" y="95764"/>
                  </a:lnTo>
                  <a:lnTo>
                    <a:pt x="119428" y="94595"/>
                  </a:lnTo>
                  <a:lnTo>
                    <a:pt x="152793" y="86189"/>
                  </a:lnTo>
                  <a:lnTo>
                    <a:pt x="170121" y="75521"/>
                  </a:lnTo>
                  <a:lnTo>
                    <a:pt x="174508" y="68231"/>
                  </a:lnTo>
                  <a:lnTo>
                    <a:pt x="176262" y="50772"/>
                  </a:lnTo>
                  <a:lnTo>
                    <a:pt x="170023" y="34434"/>
                  </a:lnTo>
                  <a:lnTo>
                    <a:pt x="165084" y="26801"/>
                  </a:lnTo>
                  <a:lnTo>
                    <a:pt x="135775" y="4881"/>
                  </a:lnTo>
                  <a:lnTo>
                    <a:pt x="110695" y="0"/>
                  </a:lnTo>
                  <a:lnTo>
                    <a:pt x="85120" y="2899"/>
                  </a:lnTo>
                  <a:lnTo>
                    <a:pt x="52161" y="17686"/>
                  </a:lnTo>
                  <a:lnTo>
                    <a:pt x="34929" y="30257"/>
                  </a:lnTo>
                  <a:lnTo>
                    <a:pt x="17662" y="56078"/>
                  </a:lnTo>
                  <a:lnTo>
                    <a:pt x="2517" y="104649"/>
                  </a:lnTo>
                  <a:lnTo>
                    <a:pt x="0" y="144280"/>
                  </a:lnTo>
                  <a:lnTo>
                    <a:pt x="3557" y="167630"/>
                  </a:lnTo>
                  <a:lnTo>
                    <a:pt x="12157" y="186586"/>
                  </a:lnTo>
                  <a:lnTo>
                    <a:pt x="24948" y="202810"/>
                  </a:lnTo>
                  <a:lnTo>
                    <a:pt x="42331" y="217820"/>
                  </a:lnTo>
                  <a:lnTo>
                    <a:pt x="67994" y="226050"/>
                  </a:lnTo>
                  <a:lnTo>
                    <a:pt x="109088" y="227564"/>
                  </a:lnTo>
                  <a:lnTo>
                    <a:pt x="166552" y="214252"/>
                  </a:lnTo>
                  <a:lnTo>
                    <a:pt x="176262" y="211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00870" y="589595"/>
              <a:ext cx="126343" cy="200282"/>
            </a:xfrm>
            <a:custGeom>
              <a:avLst/>
              <a:gdLst/>
              <a:ahLst/>
              <a:cxnLst/>
              <a:rect l="0" t="0" r="0" b="0"/>
              <a:pathLst>
                <a:path w="126343" h="200282">
                  <a:moveTo>
                    <a:pt x="0" y="73700"/>
                  </a:moveTo>
                  <a:lnTo>
                    <a:pt x="19128" y="137128"/>
                  </a:lnTo>
                  <a:lnTo>
                    <a:pt x="45854" y="200281"/>
                  </a:lnTo>
                  <a:lnTo>
                    <a:pt x="45777" y="200201"/>
                  </a:lnTo>
                  <a:lnTo>
                    <a:pt x="27674" y="140587"/>
                  </a:lnTo>
                  <a:lnTo>
                    <a:pt x="16298" y="81020"/>
                  </a:lnTo>
                  <a:lnTo>
                    <a:pt x="18162" y="55896"/>
                  </a:lnTo>
                  <a:lnTo>
                    <a:pt x="26009" y="36151"/>
                  </a:lnTo>
                  <a:lnTo>
                    <a:pt x="31378" y="27610"/>
                  </a:lnTo>
                  <a:lnTo>
                    <a:pt x="49820" y="15001"/>
                  </a:lnTo>
                  <a:lnTo>
                    <a:pt x="73615" y="666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79855" y="589595"/>
              <a:ext cx="136871" cy="140413"/>
            </a:xfrm>
            <a:custGeom>
              <a:avLst/>
              <a:gdLst/>
              <a:ahLst/>
              <a:cxnLst/>
              <a:rect l="0" t="0" r="0" b="0"/>
              <a:pathLst>
                <a:path w="136871" h="140413">
                  <a:moveTo>
                    <a:pt x="0" y="0"/>
                  </a:moveTo>
                  <a:lnTo>
                    <a:pt x="20243" y="43963"/>
                  </a:lnTo>
                  <a:lnTo>
                    <a:pt x="54308" y="105448"/>
                  </a:lnTo>
                  <a:lnTo>
                    <a:pt x="71723" y="136919"/>
                  </a:lnTo>
                  <a:lnTo>
                    <a:pt x="78231" y="140412"/>
                  </a:lnTo>
                  <a:lnTo>
                    <a:pt x="84909" y="139232"/>
                  </a:lnTo>
                  <a:lnTo>
                    <a:pt x="91701" y="134935"/>
                  </a:lnTo>
                  <a:lnTo>
                    <a:pt x="96229" y="126222"/>
                  </a:lnTo>
                  <a:lnTo>
                    <a:pt x="115271" y="65004"/>
                  </a:lnTo>
                  <a:lnTo>
                    <a:pt x="133217" y="1179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11482" y="610652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9065" y="58617"/>
                  </a:lnTo>
                  <a:lnTo>
                    <a:pt x="21788" y="115214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43067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30427" y="609507"/>
              <a:ext cx="133739" cy="193544"/>
            </a:xfrm>
            <a:custGeom>
              <a:avLst/>
              <a:gdLst/>
              <a:ahLst/>
              <a:cxnLst/>
              <a:rect l="0" t="0" r="0" b="0"/>
              <a:pathLst>
                <a:path w="133739" h="193544">
                  <a:moveTo>
                    <a:pt x="112682" y="32731"/>
                  </a:moveTo>
                  <a:lnTo>
                    <a:pt x="83373" y="3422"/>
                  </a:lnTo>
                  <a:lnTo>
                    <a:pt x="74425" y="324"/>
                  </a:lnTo>
                  <a:lnTo>
                    <a:pt x="52005" y="0"/>
                  </a:lnTo>
                  <a:lnTo>
                    <a:pt x="32682" y="6876"/>
                  </a:lnTo>
                  <a:lnTo>
                    <a:pt x="24253" y="11985"/>
                  </a:lnTo>
                  <a:lnTo>
                    <a:pt x="11769" y="27020"/>
                  </a:lnTo>
                  <a:lnTo>
                    <a:pt x="3491" y="46570"/>
                  </a:lnTo>
                  <a:lnTo>
                    <a:pt x="0" y="82715"/>
                  </a:lnTo>
                  <a:lnTo>
                    <a:pt x="7025" y="117341"/>
                  </a:lnTo>
                  <a:lnTo>
                    <a:pt x="29767" y="164131"/>
                  </a:lnTo>
                  <a:lnTo>
                    <a:pt x="44245" y="180038"/>
                  </a:lnTo>
                  <a:lnTo>
                    <a:pt x="62378" y="191008"/>
                  </a:lnTo>
                  <a:lnTo>
                    <a:pt x="82136" y="193543"/>
                  </a:lnTo>
                  <a:lnTo>
                    <a:pt x="109870" y="188394"/>
                  </a:lnTo>
                  <a:lnTo>
                    <a:pt x="133738" y="180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06279" y="613426"/>
              <a:ext cx="168457" cy="193157"/>
            </a:xfrm>
            <a:custGeom>
              <a:avLst/>
              <a:gdLst/>
              <a:ahLst/>
              <a:cxnLst/>
              <a:rect l="0" t="0" r="0" b="0"/>
              <a:pathLst>
                <a:path w="168457" h="193157">
                  <a:moveTo>
                    <a:pt x="0" y="134097"/>
                  </a:moveTo>
                  <a:lnTo>
                    <a:pt x="17981" y="118456"/>
                  </a:lnTo>
                  <a:lnTo>
                    <a:pt x="76331" y="83761"/>
                  </a:lnTo>
                  <a:lnTo>
                    <a:pt x="116334" y="67872"/>
                  </a:lnTo>
                  <a:lnTo>
                    <a:pt x="130863" y="54361"/>
                  </a:lnTo>
                  <a:lnTo>
                    <a:pt x="136375" y="45844"/>
                  </a:lnTo>
                  <a:lnTo>
                    <a:pt x="137710" y="37827"/>
                  </a:lnTo>
                  <a:lnTo>
                    <a:pt x="136261" y="30143"/>
                  </a:lnTo>
                  <a:lnTo>
                    <a:pt x="132954" y="22680"/>
                  </a:lnTo>
                  <a:lnTo>
                    <a:pt x="119923" y="11269"/>
                  </a:lnTo>
                  <a:lnTo>
                    <a:pt x="101263" y="3467"/>
                  </a:lnTo>
                  <a:lnTo>
                    <a:pt x="77371" y="0"/>
                  </a:lnTo>
                  <a:lnTo>
                    <a:pt x="57394" y="4698"/>
                  </a:lnTo>
                  <a:lnTo>
                    <a:pt x="25506" y="26778"/>
                  </a:lnTo>
                  <a:lnTo>
                    <a:pt x="9377" y="52386"/>
                  </a:lnTo>
                  <a:lnTo>
                    <a:pt x="2779" y="93379"/>
                  </a:lnTo>
                  <a:lnTo>
                    <a:pt x="6413" y="131391"/>
                  </a:lnTo>
                  <a:lnTo>
                    <a:pt x="14939" y="150832"/>
                  </a:lnTo>
                  <a:lnTo>
                    <a:pt x="39476" y="182376"/>
                  </a:lnTo>
                  <a:lnTo>
                    <a:pt x="59269" y="190649"/>
                  </a:lnTo>
                  <a:lnTo>
                    <a:pt x="83664" y="193156"/>
                  </a:lnTo>
                  <a:lnTo>
                    <a:pt x="145707" y="182226"/>
                  </a:lnTo>
                  <a:lnTo>
                    <a:pt x="168456" y="176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32663" y="684352"/>
              <a:ext cx="165978" cy="305327"/>
            </a:xfrm>
            <a:custGeom>
              <a:avLst/>
              <a:gdLst/>
              <a:ahLst/>
              <a:cxnLst/>
              <a:rect l="0" t="0" r="0" b="0"/>
              <a:pathLst>
                <a:path w="165978" h="305327">
                  <a:moveTo>
                    <a:pt x="147399" y="0"/>
                  </a:moveTo>
                  <a:lnTo>
                    <a:pt x="131758" y="17981"/>
                  </a:lnTo>
                  <a:lnTo>
                    <a:pt x="123680" y="34897"/>
                  </a:lnTo>
                  <a:lnTo>
                    <a:pt x="122429" y="54114"/>
                  </a:lnTo>
                  <a:lnTo>
                    <a:pt x="131158" y="106226"/>
                  </a:lnTo>
                  <a:lnTo>
                    <a:pt x="146356" y="155736"/>
                  </a:lnTo>
                  <a:lnTo>
                    <a:pt x="160088" y="207451"/>
                  </a:lnTo>
                  <a:lnTo>
                    <a:pt x="165977" y="254229"/>
                  </a:lnTo>
                  <a:lnTo>
                    <a:pt x="162124" y="265412"/>
                  </a:lnTo>
                  <a:lnTo>
                    <a:pt x="154876" y="274038"/>
                  </a:lnTo>
                  <a:lnTo>
                    <a:pt x="145364" y="280958"/>
                  </a:lnTo>
                  <a:lnTo>
                    <a:pt x="119199" y="288647"/>
                  </a:lnTo>
                  <a:lnTo>
                    <a:pt x="60330" y="29917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48477" y="53695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47793" y="638975"/>
              <a:ext cx="135303" cy="173330"/>
            </a:xfrm>
            <a:custGeom>
              <a:avLst/>
              <a:gdLst/>
              <a:ahLst/>
              <a:cxnLst/>
              <a:rect l="0" t="0" r="0" b="0"/>
              <a:pathLst>
                <a:path w="135303" h="173330">
                  <a:moveTo>
                    <a:pt x="100725" y="34848"/>
                  </a:moveTo>
                  <a:lnTo>
                    <a:pt x="95136" y="18081"/>
                  </a:lnTo>
                  <a:lnTo>
                    <a:pt x="83033" y="6729"/>
                  </a:lnTo>
                  <a:lnTo>
                    <a:pt x="74892" y="2064"/>
                  </a:lnTo>
                  <a:lnTo>
                    <a:pt x="53369" y="0"/>
                  </a:lnTo>
                  <a:lnTo>
                    <a:pt x="41078" y="1088"/>
                  </a:lnTo>
                  <a:lnTo>
                    <a:pt x="21183" y="11655"/>
                  </a:lnTo>
                  <a:lnTo>
                    <a:pt x="12601" y="19386"/>
                  </a:lnTo>
                  <a:lnTo>
                    <a:pt x="3067" y="40454"/>
                  </a:lnTo>
                  <a:lnTo>
                    <a:pt x="0" y="65416"/>
                  </a:lnTo>
                  <a:lnTo>
                    <a:pt x="10540" y="127853"/>
                  </a:lnTo>
                  <a:lnTo>
                    <a:pt x="25910" y="155082"/>
                  </a:lnTo>
                  <a:lnTo>
                    <a:pt x="41738" y="167444"/>
                  </a:lnTo>
                  <a:lnTo>
                    <a:pt x="50872" y="172379"/>
                  </a:lnTo>
                  <a:lnTo>
                    <a:pt x="60471" y="173329"/>
                  </a:lnTo>
                  <a:lnTo>
                    <a:pt x="80494" y="168145"/>
                  </a:lnTo>
                  <a:lnTo>
                    <a:pt x="97973" y="154923"/>
                  </a:lnTo>
                  <a:lnTo>
                    <a:pt x="112370" y="137348"/>
                  </a:lnTo>
                  <a:lnTo>
                    <a:pt x="135042" y="81535"/>
                  </a:lnTo>
                  <a:lnTo>
                    <a:pt x="135302" y="70652"/>
                  </a:lnTo>
                  <a:lnTo>
                    <a:pt x="129351" y="52321"/>
                  </a:lnTo>
                  <a:lnTo>
                    <a:pt x="112846" y="28847"/>
                  </a:lnTo>
                  <a:lnTo>
                    <a:pt x="102992" y="20483"/>
                  </a:lnTo>
                  <a:lnTo>
                    <a:pt x="90196" y="13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32746" y="421139"/>
              <a:ext cx="197169" cy="368499"/>
            </a:xfrm>
            <a:custGeom>
              <a:avLst/>
              <a:gdLst/>
              <a:ahLst/>
              <a:cxnLst/>
              <a:rect l="0" t="0" r="0" b="0"/>
              <a:pathLst>
                <a:path w="197169" h="368499">
                  <a:moveTo>
                    <a:pt x="0" y="0"/>
                  </a:moveTo>
                  <a:lnTo>
                    <a:pt x="3120" y="52051"/>
                  </a:lnTo>
                  <a:lnTo>
                    <a:pt x="11453" y="108229"/>
                  </a:lnTo>
                  <a:lnTo>
                    <a:pt x="21331" y="169329"/>
                  </a:lnTo>
                  <a:lnTo>
                    <a:pt x="28547" y="228766"/>
                  </a:lnTo>
                  <a:lnTo>
                    <a:pt x="33805" y="280303"/>
                  </a:lnTo>
                  <a:lnTo>
                    <a:pt x="40472" y="339638"/>
                  </a:lnTo>
                  <a:lnTo>
                    <a:pt x="38680" y="344579"/>
                  </a:lnTo>
                  <a:lnTo>
                    <a:pt x="35145" y="343193"/>
                  </a:lnTo>
                  <a:lnTo>
                    <a:pt x="30449" y="337590"/>
                  </a:lnTo>
                  <a:lnTo>
                    <a:pt x="25231" y="318886"/>
                  </a:lnTo>
                  <a:lnTo>
                    <a:pt x="24082" y="296145"/>
                  </a:lnTo>
                  <a:lnTo>
                    <a:pt x="27470" y="274340"/>
                  </a:lnTo>
                  <a:lnTo>
                    <a:pt x="35995" y="256070"/>
                  </a:lnTo>
                  <a:lnTo>
                    <a:pt x="60533" y="225277"/>
                  </a:lnTo>
                  <a:lnTo>
                    <a:pt x="86566" y="209339"/>
                  </a:lnTo>
                  <a:lnTo>
                    <a:pt x="106324" y="207293"/>
                  </a:lnTo>
                  <a:lnTo>
                    <a:pt x="126803" y="211454"/>
                  </a:lnTo>
                  <a:lnTo>
                    <a:pt x="147604" y="221101"/>
                  </a:lnTo>
                  <a:lnTo>
                    <a:pt x="173456" y="245276"/>
                  </a:lnTo>
                  <a:lnTo>
                    <a:pt x="190345" y="274666"/>
                  </a:lnTo>
                  <a:lnTo>
                    <a:pt x="197168" y="311190"/>
                  </a:lnTo>
                  <a:lnTo>
                    <a:pt x="192525" y="331719"/>
                  </a:lnTo>
                  <a:lnTo>
                    <a:pt x="188012" y="340469"/>
                  </a:lnTo>
                  <a:lnTo>
                    <a:pt x="173638" y="353311"/>
                  </a:lnTo>
                  <a:lnTo>
                    <a:pt x="154381" y="361748"/>
                  </a:lnTo>
                  <a:lnTo>
                    <a:pt x="103891" y="367165"/>
                  </a:lnTo>
                  <a:lnTo>
                    <a:pt x="5264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95875" y="576048"/>
              <a:ext cx="158685" cy="212245"/>
            </a:xfrm>
            <a:custGeom>
              <a:avLst/>
              <a:gdLst/>
              <a:ahLst/>
              <a:cxnLst/>
              <a:rect l="0" t="0" r="0" b="0"/>
              <a:pathLst>
                <a:path w="158685" h="212245">
                  <a:moveTo>
                    <a:pt x="115897" y="13547"/>
                  </a:moveTo>
                  <a:lnTo>
                    <a:pt x="99129" y="2369"/>
                  </a:lnTo>
                  <a:lnTo>
                    <a:pt x="78419" y="0"/>
                  </a:lnTo>
                  <a:lnTo>
                    <a:pt x="54786" y="4017"/>
                  </a:lnTo>
                  <a:lnTo>
                    <a:pt x="32585" y="13601"/>
                  </a:lnTo>
                  <a:lnTo>
                    <a:pt x="5944" y="37740"/>
                  </a:lnTo>
                  <a:lnTo>
                    <a:pt x="1651" y="48393"/>
                  </a:lnTo>
                  <a:lnTo>
                    <a:pt x="0" y="72708"/>
                  </a:lnTo>
                  <a:lnTo>
                    <a:pt x="6286" y="92873"/>
                  </a:lnTo>
                  <a:lnTo>
                    <a:pt x="11237" y="101526"/>
                  </a:lnTo>
                  <a:lnTo>
                    <a:pt x="19218" y="107295"/>
                  </a:lnTo>
                  <a:lnTo>
                    <a:pt x="78888" y="122902"/>
                  </a:lnTo>
                  <a:lnTo>
                    <a:pt x="124184" y="137660"/>
                  </a:lnTo>
                  <a:lnTo>
                    <a:pt x="141417" y="149037"/>
                  </a:lnTo>
                  <a:lnTo>
                    <a:pt x="153756" y="165012"/>
                  </a:lnTo>
                  <a:lnTo>
                    <a:pt x="158684" y="174185"/>
                  </a:lnTo>
                  <a:lnTo>
                    <a:pt x="158459" y="182641"/>
                  </a:lnTo>
                  <a:lnTo>
                    <a:pt x="154800" y="190617"/>
                  </a:lnTo>
                  <a:lnTo>
                    <a:pt x="148851" y="198274"/>
                  </a:lnTo>
                  <a:lnTo>
                    <a:pt x="129763" y="206782"/>
                  </a:lnTo>
                  <a:lnTo>
                    <a:pt x="79381" y="212244"/>
                  </a:lnTo>
                  <a:lnTo>
                    <a:pt x="22903" y="205079"/>
                  </a:lnTo>
                  <a:lnTo>
                    <a:pt x="10612" y="203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48544" y="2855207"/>
            <a:ext cx="566738" cy="629178"/>
            <a:chOff x="348544" y="2855207"/>
            <a:chExt cx="566738" cy="629178"/>
          </a:xfrm>
        </p:grpSpPr>
        <p:sp>
          <p:nvSpPr>
            <p:cNvPr id="33" name="Freeform 32"/>
            <p:cNvSpPr/>
            <p:nvPr/>
          </p:nvSpPr>
          <p:spPr>
            <a:xfrm>
              <a:off x="631709" y="2911985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14797" y="63450"/>
                  </a:lnTo>
                  <a:lnTo>
                    <a:pt x="11794" y="112126"/>
                  </a:lnTo>
                  <a:lnTo>
                    <a:pt x="10904" y="170483"/>
                  </a:lnTo>
                  <a:lnTo>
                    <a:pt x="10640" y="232227"/>
                  </a:lnTo>
                  <a:lnTo>
                    <a:pt x="9392" y="291466"/>
                  </a:lnTo>
                  <a:lnTo>
                    <a:pt x="2202" y="347822"/>
                  </a:lnTo>
                  <a:lnTo>
                    <a:pt x="435" y="40366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2283" y="2964627"/>
              <a:ext cx="170484" cy="260888"/>
            </a:xfrm>
            <a:custGeom>
              <a:avLst/>
              <a:gdLst/>
              <a:ahLst/>
              <a:cxnLst/>
              <a:rect l="0" t="0" r="0" b="0"/>
              <a:pathLst>
                <a:path w="170484" h="260888">
                  <a:moveTo>
                    <a:pt x="170483" y="157927"/>
                  </a:moveTo>
                  <a:lnTo>
                    <a:pt x="127792" y="172500"/>
                  </a:lnTo>
                  <a:lnTo>
                    <a:pt x="73481" y="210925"/>
                  </a:lnTo>
                  <a:lnTo>
                    <a:pt x="16550" y="259724"/>
                  </a:lnTo>
                  <a:lnTo>
                    <a:pt x="10539" y="260887"/>
                  </a:lnTo>
                  <a:lnTo>
                    <a:pt x="5362" y="258152"/>
                  </a:lnTo>
                  <a:lnTo>
                    <a:pt x="741" y="252820"/>
                  </a:lnTo>
                  <a:lnTo>
                    <a:pt x="0" y="245756"/>
                  </a:lnTo>
                  <a:lnTo>
                    <a:pt x="16029" y="193540"/>
                  </a:lnTo>
                  <a:lnTo>
                    <a:pt x="41941" y="134281"/>
                  </a:lnTo>
                  <a:lnTo>
                    <a:pt x="57745" y="80207"/>
                  </a:lnTo>
                  <a:lnTo>
                    <a:pt x="75670" y="25034"/>
                  </a:lnTo>
                  <a:lnTo>
                    <a:pt x="86255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8544" y="2855207"/>
              <a:ext cx="566738" cy="629178"/>
            </a:xfrm>
            <a:custGeom>
              <a:avLst/>
              <a:gdLst/>
              <a:ahLst/>
              <a:cxnLst/>
              <a:rect l="0" t="0" r="0" b="0"/>
              <a:pathLst>
                <a:path w="566738" h="629178">
                  <a:moveTo>
                    <a:pt x="325279" y="4135"/>
                  </a:moveTo>
                  <a:lnTo>
                    <a:pt x="291657" y="6475"/>
                  </a:lnTo>
                  <a:lnTo>
                    <a:pt x="231872" y="27854"/>
                  </a:lnTo>
                  <a:lnTo>
                    <a:pt x="169725" y="57590"/>
                  </a:lnTo>
                  <a:lnTo>
                    <a:pt x="108445" y="105958"/>
                  </a:lnTo>
                  <a:lnTo>
                    <a:pt x="58601" y="158556"/>
                  </a:lnTo>
                  <a:lnTo>
                    <a:pt x="33610" y="211239"/>
                  </a:lnTo>
                  <a:lnTo>
                    <a:pt x="11472" y="267313"/>
                  </a:lnTo>
                  <a:lnTo>
                    <a:pt x="2622" y="323099"/>
                  </a:lnTo>
                  <a:lnTo>
                    <a:pt x="0" y="384082"/>
                  </a:lnTo>
                  <a:lnTo>
                    <a:pt x="10401" y="441016"/>
                  </a:lnTo>
                  <a:lnTo>
                    <a:pt x="28301" y="494930"/>
                  </a:lnTo>
                  <a:lnTo>
                    <a:pt x="48423" y="531181"/>
                  </a:lnTo>
                  <a:lnTo>
                    <a:pt x="110421" y="593785"/>
                  </a:lnTo>
                  <a:lnTo>
                    <a:pt x="157146" y="619045"/>
                  </a:lnTo>
                  <a:lnTo>
                    <a:pt x="196563" y="629177"/>
                  </a:lnTo>
                  <a:lnTo>
                    <a:pt x="251804" y="623306"/>
                  </a:lnTo>
                  <a:lnTo>
                    <a:pt x="307776" y="605292"/>
                  </a:lnTo>
                  <a:lnTo>
                    <a:pt x="361553" y="579204"/>
                  </a:lnTo>
                  <a:lnTo>
                    <a:pt x="415945" y="538944"/>
                  </a:lnTo>
                  <a:lnTo>
                    <a:pt x="452936" y="504617"/>
                  </a:lnTo>
                  <a:lnTo>
                    <a:pt x="495882" y="443689"/>
                  </a:lnTo>
                  <a:lnTo>
                    <a:pt x="528839" y="387752"/>
                  </a:lnTo>
                  <a:lnTo>
                    <a:pt x="551319" y="339614"/>
                  </a:lnTo>
                  <a:lnTo>
                    <a:pt x="563905" y="279326"/>
                  </a:lnTo>
                  <a:lnTo>
                    <a:pt x="566737" y="216421"/>
                  </a:lnTo>
                  <a:lnTo>
                    <a:pt x="566127" y="156076"/>
                  </a:lnTo>
                  <a:lnTo>
                    <a:pt x="561784" y="127426"/>
                  </a:lnTo>
                  <a:lnTo>
                    <a:pt x="549716" y="102215"/>
                  </a:lnTo>
                  <a:lnTo>
                    <a:pt x="503317" y="47856"/>
                  </a:lnTo>
                  <a:lnTo>
                    <a:pt x="482786" y="30976"/>
                  </a:lnTo>
                  <a:lnTo>
                    <a:pt x="424199" y="9480"/>
                  </a:lnTo>
                  <a:lnTo>
                    <a:pt x="373566" y="0"/>
                  </a:lnTo>
                  <a:lnTo>
                    <a:pt x="320349" y="3560"/>
                  </a:lnTo>
                  <a:lnTo>
                    <a:pt x="262987" y="13193"/>
                  </a:lnTo>
                  <a:lnTo>
                    <a:pt x="206737" y="33697"/>
                  </a:lnTo>
                  <a:lnTo>
                    <a:pt x="177880" y="4624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106504" y="2954099"/>
            <a:ext cx="2199445" cy="779109"/>
            <a:chOff x="1106504" y="2954099"/>
            <a:chExt cx="2199445" cy="779109"/>
          </a:xfrm>
        </p:grpSpPr>
        <p:sp>
          <p:nvSpPr>
            <p:cNvPr id="37" name="Freeform 36"/>
            <p:cNvSpPr/>
            <p:nvPr/>
          </p:nvSpPr>
          <p:spPr>
            <a:xfrm>
              <a:off x="1106504" y="2954099"/>
              <a:ext cx="459343" cy="488566"/>
            </a:xfrm>
            <a:custGeom>
              <a:avLst/>
              <a:gdLst/>
              <a:ahLst/>
              <a:cxnLst/>
              <a:rect l="0" t="0" r="0" b="0"/>
              <a:pathLst>
                <a:path w="459343" h="488566">
                  <a:moveTo>
                    <a:pt x="230615" y="0"/>
                  </a:moveTo>
                  <a:lnTo>
                    <a:pt x="187923" y="3119"/>
                  </a:lnTo>
                  <a:lnTo>
                    <a:pt x="135782" y="19128"/>
                  </a:lnTo>
                  <a:lnTo>
                    <a:pt x="83206" y="49803"/>
                  </a:lnTo>
                  <a:lnTo>
                    <a:pt x="42025" y="104102"/>
                  </a:lnTo>
                  <a:lnTo>
                    <a:pt x="23438" y="139639"/>
                  </a:lnTo>
                  <a:lnTo>
                    <a:pt x="4114" y="200189"/>
                  </a:lnTo>
                  <a:lnTo>
                    <a:pt x="0" y="253406"/>
                  </a:lnTo>
                  <a:lnTo>
                    <a:pt x="1777" y="281081"/>
                  </a:lnTo>
                  <a:lnTo>
                    <a:pt x="18863" y="336975"/>
                  </a:lnTo>
                  <a:lnTo>
                    <a:pt x="39438" y="387487"/>
                  </a:lnTo>
                  <a:lnTo>
                    <a:pt x="67203" y="422854"/>
                  </a:lnTo>
                  <a:lnTo>
                    <a:pt x="115465" y="459508"/>
                  </a:lnTo>
                  <a:lnTo>
                    <a:pt x="165452" y="479368"/>
                  </a:lnTo>
                  <a:lnTo>
                    <a:pt x="205328" y="488565"/>
                  </a:lnTo>
                  <a:lnTo>
                    <a:pt x="228735" y="486981"/>
                  </a:lnTo>
                  <a:lnTo>
                    <a:pt x="279593" y="468027"/>
                  </a:lnTo>
                  <a:lnTo>
                    <a:pt x="335417" y="434882"/>
                  </a:lnTo>
                  <a:lnTo>
                    <a:pt x="383984" y="397468"/>
                  </a:lnTo>
                  <a:lnTo>
                    <a:pt x="409548" y="359663"/>
                  </a:lnTo>
                  <a:lnTo>
                    <a:pt x="438824" y="296638"/>
                  </a:lnTo>
                  <a:lnTo>
                    <a:pt x="456403" y="237406"/>
                  </a:lnTo>
                  <a:lnTo>
                    <a:pt x="459342" y="193695"/>
                  </a:lnTo>
                  <a:lnTo>
                    <a:pt x="450447" y="140122"/>
                  </a:lnTo>
                  <a:lnTo>
                    <a:pt x="437690" y="106248"/>
                  </a:lnTo>
                  <a:lnTo>
                    <a:pt x="406829" y="63361"/>
                  </a:lnTo>
                  <a:lnTo>
                    <a:pt x="365768" y="29500"/>
                  </a:lnTo>
                  <a:lnTo>
                    <a:pt x="327332" y="9780"/>
                  </a:lnTo>
                  <a:lnTo>
                    <a:pt x="285138" y="4067"/>
                  </a:lnTo>
                  <a:lnTo>
                    <a:pt x="238451" y="10434"/>
                  </a:lnTo>
                  <a:lnTo>
                    <a:pt x="177972" y="3158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10818" y="3322596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0" y="0"/>
                  </a:moveTo>
                  <a:lnTo>
                    <a:pt x="19128" y="63428"/>
                  </a:lnTo>
                  <a:lnTo>
                    <a:pt x="49803" y="115847"/>
                  </a:lnTo>
                  <a:lnTo>
                    <a:pt x="84316" y="173674"/>
                  </a:lnTo>
                  <a:lnTo>
                    <a:pt x="105285" y="20004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575096" y="3238368"/>
              <a:ext cx="161459" cy="243584"/>
            </a:xfrm>
            <a:custGeom>
              <a:avLst/>
              <a:gdLst/>
              <a:ahLst/>
              <a:cxnLst/>
              <a:rect l="0" t="0" r="0" b="0"/>
              <a:pathLst>
                <a:path w="161459" h="243584">
                  <a:moveTo>
                    <a:pt x="35764" y="63171"/>
                  </a:moveTo>
                  <a:lnTo>
                    <a:pt x="20123" y="81152"/>
                  </a:lnTo>
                  <a:lnTo>
                    <a:pt x="920" y="127323"/>
                  </a:lnTo>
                  <a:lnTo>
                    <a:pt x="0" y="147835"/>
                  </a:lnTo>
                  <a:lnTo>
                    <a:pt x="8942" y="195188"/>
                  </a:lnTo>
                  <a:lnTo>
                    <a:pt x="24177" y="224600"/>
                  </a:lnTo>
                  <a:lnTo>
                    <a:pt x="39973" y="237472"/>
                  </a:lnTo>
                  <a:lnTo>
                    <a:pt x="49098" y="242543"/>
                  </a:lnTo>
                  <a:lnTo>
                    <a:pt x="58691" y="243583"/>
                  </a:lnTo>
                  <a:lnTo>
                    <a:pt x="78709" y="238501"/>
                  </a:lnTo>
                  <a:lnTo>
                    <a:pt x="109709" y="222485"/>
                  </a:lnTo>
                  <a:lnTo>
                    <a:pt x="124390" y="206507"/>
                  </a:lnTo>
                  <a:lnTo>
                    <a:pt x="151039" y="147042"/>
                  </a:lnTo>
                  <a:lnTo>
                    <a:pt x="158826" y="112588"/>
                  </a:lnTo>
                  <a:lnTo>
                    <a:pt x="161458" y="59024"/>
                  </a:lnTo>
                  <a:lnTo>
                    <a:pt x="151577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82059" y="3267259"/>
              <a:ext cx="249942" cy="213895"/>
            </a:xfrm>
            <a:custGeom>
              <a:avLst/>
              <a:gdLst/>
              <a:ahLst/>
              <a:cxnLst/>
              <a:rect l="0" t="0" r="0" b="0"/>
              <a:pathLst>
                <a:path w="249942" h="213895">
                  <a:moveTo>
                    <a:pt x="144656" y="118508"/>
                  </a:moveTo>
                  <a:lnTo>
                    <a:pt x="141536" y="75816"/>
                  </a:lnTo>
                  <a:lnTo>
                    <a:pt x="130083" y="44637"/>
                  </a:lnTo>
                  <a:lnTo>
                    <a:pt x="124412" y="34166"/>
                  </a:lnTo>
                  <a:lnTo>
                    <a:pt x="108752" y="19411"/>
                  </a:lnTo>
                  <a:lnTo>
                    <a:pt x="70103" y="407"/>
                  </a:lnTo>
                  <a:lnTo>
                    <a:pt x="61029" y="0"/>
                  </a:lnTo>
                  <a:lnTo>
                    <a:pt x="44707" y="5786"/>
                  </a:lnTo>
                  <a:lnTo>
                    <a:pt x="22364" y="22198"/>
                  </a:lnTo>
                  <a:lnTo>
                    <a:pt x="6516" y="47468"/>
                  </a:lnTo>
                  <a:lnTo>
                    <a:pt x="0" y="82771"/>
                  </a:lnTo>
                  <a:lnTo>
                    <a:pt x="6204" y="135452"/>
                  </a:lnTo>
                  <a:lnTo>
                    <a:pt x="22077" y="191666"/>
                  </a:lnTo>
                  <a:lnTo>
                    <a:pt x="27842" y="200035"/>
                  </a:lnTo>
                  <a:lnTo>
                    <a:pt x="43605" y="212454"/>
                  </a:lnTo>
                  <a:lnTo>
                    <a:pt x="52722" y="213894"/>
                  </a:lnTo>
                  <a:lnTo>
                    <a:pt x="72211" y="209255"/>
                  </a:lnTo>
                  <a:lnTo>
                    <a:pt x="89451" y="193155"/>
                  </a:lnTo>
                  <a:lnTo>
                    <a:pt x="109192" y="157783"/>
                  </a:lnTo>
                  <a:lnTo>
                    <a:pt x="128937" y="97294"/>
                  </a:lnTo>
                  <a:lnTo>
                    <a:pt x="132589" y="67118"/>
                  </a:lnTo>
                  <a:lnTo>
                    <a:pt x="148609" y="119711"/>
                  </a:lnTo>
                  <a:lnTo>
                    <a:pt x="173513" y="160860"/>
                  </a:lnTo>
                  <a:lnTo>
                    <a:pt x="190236" y="175545"/>
                  </a:lnTo>
                  <a:lnTo>
                    <a:pt x="209367" y="184802"/>
                  </a:lnTo>
                  <a:lnTo>
                    <a:pt x="249941" y="19220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64236" y="3027798"/>
              <a:ext cx="20407" cy="421141"/>
            </a:xfrm>
            <a:custGeom>
              <a:avLst/>
              <a:gdLst/>
              <a:ahLst/>
              <a:cxnLst/>
              <a:rect l="0" t="0" r="0" b="0"/>
              <a:pathLst>
                <a:path w="20407" h="421141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1" y="140781"/>
                  </a:lnTo>
                  <a:lnTo>
                    <a:pt x="4620" y="191841"/>
                  </a:lnTo>
                  <a:lnTo>
                    <a:pt x="2862" y="217454"/>
                  </a:lnTo>
                  <a:lnTo>
                    <a:pt x="8145" y="271851"/>
                  </a:lnTo>
                  <a:lnTo>
                    <a:pt x="12484" y="322704"/>
                  </a:lnTo>
                  <a:lnTo>
                    <a:pt x="18841" y="381809"/>
                  </a:lnTo>
                  <a:lnTo>
                    <a:pt x="20406" y="42114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37243" y="3196254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5589"/>
                  </a:lnTo>
                  <a:lnTo>
                    <a:pt x="139893" y="17958"/>
                  </a:lnTo>
                  <a:lnTo>
                    <a:pt x="84132" y="31667"/>
                  </a:lnTo>
                  <a:lnTo>
                    <a:pt x="28057" y="400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31130" y="3235044"/>
              <a:ext cx="176037" cy="248561"/>
            </a:xfrm>
            <a:custGeom>
              <a:avLst/>
              <a:gdLst/>
              <a:ahLst/>
              <a:cxnLst/>
              <a:rect l="0" t="0" r="0" b="0"/>
              <a:pathLst>
                <a:path w="176037" h="248561">
                  <a:moveTo>
                    <a:pt x="6155" y="77023"/>
                  </a:moveTo>
                  <a:lnTo>
                    <a:pt x="48846" y="80143"/>
                  </a:lnTo>
                  <a:lnTo>
                    <a:pt x="102157" y="93812"/>
                  </a:lnTo>
                  <a:lnTo>
                    <a:pt x="127591" y="96183"/>
                  </a:lnTo>
                  <a:lnTo>
                    <a:pt x="148254" y="90998"/>
                  </a:lnTo>
                  <a:lnTo>
                    <a:pt x="157039" y="86340"/>
                  </a:lnTo>
                  <a:lnTo>
                    <a:pt x="169921" y="71806"/>
                  </a:lnTo>
                  <a:lnTo>
                    <a:pt x="174993" y="63016"/>
                  </a:lnTo>
                  <a:lnTo>
                    <a:pt x="176036" y="54817"/>
                  </a:lnTo>
                  <a:lnTo>
                    <a:pt x="170955" y="39468"/>
                  </a:lnTo>
                  <a:lnTo>
                    <a:pt x="154940" y="17672"/>
                  </a:lnTo>
                  <a:lnTo>
                    <a:pt x="129788" y="1986"/>
                  </a:lnTo>
                  <a:lnTo>
                    <a:pt x="107116" y="0"/>
                  </a:lnTo>
                  <a:lnTo>
                    <a:pt x="60023" y="8257"/>
                  </a:lnTo>
                  <a:lnTo>
                    <a:pt x="33164" y="23373"/>
                  </a:lnTo>
                  <a:lnTo>
                    <a:pt x="10388" y="53848"/>
                  </a:lnTo>
                  <a:lnTo>
                    <a:pt x="0" y="98102"/>
                  </a:lnTo>
                  <a:lnTo>
                    <a:pt x="4896" y="148648"/>
                  </a:lnTo>
                  <a:lnTo>
                    <a:pt x="20247" y="192427"/>
                  </a:lnTo>
                  <a:lnTo>
                    <a:pt x="33475" y="212542"/>
                  </a:lnTo>
                  <a:lnTo>
                    <a:pt x="60653" y="235850"/>
                  </a:lnTo>
                  <a:lnTo>
                    <a:pt x="80679" y="246269"/>
                  </a:lnTo>
                  <a:lnTo>
                    <a:pt x="104397" y="248560"/>
                  </a:lnTo>
                  <a:lnTo>
                    <a:pt x="153553" y="24547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59017" y="3269953"/>
              <a:ext cx="136237" cy="220016"/>
            </a:xfrm>
            <a:custGeom>
              <a:avLst/>
              <a:gdLst/>
              <a:ahLst/>
              <a:cxnLst/>
              <a:rect l="0" t="0" r="0" b="0"/>
              <a:pathLst>
                <a:path w="136237" h="220016">
                  <a:moveTo>
                    <a:pt x="9894" y="84229"/>
                  </a:moveTo>
                  <a:lnTo>
                    <a:pt x="27853" y="140443"/>
                  </a:lnTo>
                  <a:lnTo>
                    <a:pt x="38442" y="199015"/>
                  </a:lnTo>
                  <a:lnTo>
                    <a:pt x="39454" y="213395"/>
                  </a:lnTo>
                  <a:lnTo>
                    <a:pt x="37790" y="219472"/>
                  </a:lnTo>
                  <a:lnTo>
                    <a:pt x="34340" y="220015"/>
                  </a:lnTo>
                  <a:lnTo>
                    <a:pt x="29701" y="216867"/>
                  </a:lnTo>
                  <a:lnTo>
                    <a:pt x="17583" y="190079"/>
                  </a:lnTo>
                  <a:lnTo>
                    <a:pt x="2574" y="133826"/>
                  </a:lnTo>
                  <a:lnTo>
                    <a:pt x="0" y="80118"/>
                  </a:lnTo>
                  <a:lnTo>
                    <a:pt x="5887" y="58615"/>
                  </a:lnTo>
                  <a:lnTo>
                    <a:pt x="17472" y="41259"/>
                  </a:lnTo>
                  <a:lnTo>
                    <a:pt x="34319" y="25747"/>
                  </a:lnTo>
                  <a:lnTo>
                    <a:pt x="56625" y="17292"/>
                  </a:lnTo>
                  <a:lnTo>
                    <a:pt x="118950" y="2789"/>
                  </a:lnTo>
                  <a:lnTo>
                    <a:pt x="136236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58425" y="3328451"/>
              <a:ext cx="172999" cy="212812"/>
            </a:xfrm>
            <a:custGeom>
              <a:avLst/>
              <a:gdLst/>
              <a:ahLst/>
              <a:cxnLst/>
              <a:rect l="0" t="0" r="0" b="0"/>
              <a:pathLst>
                <a:path w="172999" h="212812">
                  <a:moveTo>
                    <a:pt x="0" y="25731"/>
                  </a:moveTo>
                  <a:lnTo>
                    <a:pt x="3119" y="68422"/>
                  </a:lnTo>
                  <a:lnTo>
                    <a:pt x="9064" y="121251"/>
                  </a:lnTo>
                  <a:lnTo>
                    <a:pt x="17474" y="173540"/>
                  </a:lnTo>
                  <a:lnTo>
                    <a:pt x="18825" y="211596"/>
                  </a:lnTo>
                  <a:lnTo>
                    <a:pt x="17229" y="212811"/>
                  </a:lnTo>
                  <a:lnTo>
                    <a:pt x="14996" y="210113"/>
                  </a:lnTo>
                  <a:lnTo>
                    <a:pt x="11116" y="159615"/>
                  </a:lnTo>
                  <a:lnTo>
                    <a:pt x="10644" y="105859"/>
                  </a:lnTo>
                  <a:lnTo>
                    <a:pt x="16151" y="69750"/>
                  </a:lnTo>
                  <a:lnTo>
                    <a:pt x="49934" y="13906"/>
                  </a:lnTo>
                  <a:lnTo>
                    <a:pt x="59026" y="7319"/>
                  </a:lnTo>
                  <a:lnTo>
                    <a:pt x="81605" y="0"/>
                  </a:lnTo>
                  <a:lnTo>
                    <a:pt x="91838" y="388"/>
                  </a:lnTo>
                  <a:lnTo>
                    <a:pt x="109447" y="7058"/>
                  </a:lnTo>
                  <a:lnTo>
                    <a:pt x="132514" y="23967"/>
                  </a:lnTo>
                  <a:lnTo>
                    <a:pt x="148577" y="49385"/>
                  </a:lnTo>
                  <a:lnTo>
                    <a:pt x="168148" y="106011"/>
                  </a:lnTo>
                  <a:lnTo>
                    <a:pt x="172998" y="135110"/>
                  </a:lnTo>
                  <a:lnTo>
                    <a:pt x="168455" y="18365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01601" y="3312151"/>
              <a:ext cx="199021" cy="209879"/>
            </a:xfrm>
            <a:custGeom>
              <a:avLst/>
              <a:gdLst/>
              <a:ahLst/>
              <a:cxnLst/>
              <a:rect l="0" t="0" r="0" b="0"/>
              <a:pathLst>
                <a:path w="199021" h="209879">
                  <a:moveTo>
                    <a:pt x="104264" y="136787"/>
                  </a:moveTo>
                  <a:lnTo>
                    <a:pt x="115442" y="114430"/>
                  </a:lnTo>
                  <a:lnTo>
                    <a:pt x="117811" y="87856"/>
                  </a:lnTo>
                  <a:lnTo>
                    <a:pt x="113794" y="58888"/>
                  </a:lnTo>
                  <a:lnTo>
                    <a:pt x="98379" y="24019"/>
                  </a:lnTo>
                  <a:lnTo>
                    <a:pt x="85661" y="6339"/>
                  </a:lnTo>
                  <a:lnTo>
                    <a:pt x="77824" y="1859"/>
                  </a:lnTo>
                  <a:lnTo>
                    <a:pt x="59758" y="0"/>
                  </a:lnTo>
                  <a:lnTo>
                    <a:pt x="43149" y="6192"/>
                  </a:lnTo>
                  <a:lnTo>
                    <a:pt x="35445" y="11120"/>
                  </a:lnTo>
                  <a:lnTo>
                    <a:pt x="23765" y="25952"/>
                  </a:lnTo>
                  <a:lnTo>
                    <a:pt x="6734" y="64071"/>
                  </a:lnTo>
                  <a:lnTo>
                    <a:pt x="0" y="127312"/>
                  </a:lnTo>
                  <a:lnTo>
                    <a:pt x="4770" y="182619"/>
                  </a:lnTo>
                  <a:lnTo>
                    <a:pt x="9858" y="193078"/>
                  </a:lnTo>
                  <a:lnTo>
                    <a:pt x="24871" y="207819"/>
                  </a:lnTo>
                  <a:lnTo>
                    <a:pt x="33788" y="209878"/>
                  </a:lnTo>
                  <a:lnTo>
                    <a:pt x="53054" y="205927"/>
                  </a:lnTo>
                  <a:lnTo>
                    <a:pt x="70196" y="193252"/>
                  </a:lnTo>
                  <a:lnTo>
                    <a:pt x="84443" y="175920"/>
                  </a:lnTo>
                  <a:lnTo>
                    <a:pt x="107012" y="125866"/>
                  </a:lnTo>
                  <a:lnTo>
                    <a:pt x="112487" y="88967"/>
                  </a:lnTo>
                  <a:lnTo>
                    <a:pt x="114425" y="86190"/>
                  </a:lnTo>
                  <a:lnTo>
                    <a:pt x="116887" y="90187"/>
                  </a:lnTo>
                  <a:lnTo>
                    <a:pt x="139153" y="147846"/>
                  </a:lnTo>
                  <a:lnTo>
                    <a:pt x="145071" y="158198"/>
                  </a:lnTo>
                  <a:lnTo>
                    <a:pt x="161005" y="172819"/>
                  </a:lnTo>
                  <a:lnTo>
                    <a:pt x="183467" y="184508"/>
                  </a:lnTo>
                  <a:lnTo>
                    <a:pt x="199020" y="18942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32207" y="3257917"/>
              <a:ext cx="84229" cy="219242"/>
            </a:xfrm>
            <a:custGeom>
              <a:avLst/>
              <a:gdLst/>
              <a:ahLst/>
              <a:cxnLst/>
              <a:rect l="0" t="0" r="0" b="0"/>
              <a:pathLst>
                <a:path w="84229" h="219242">
                  <a:moveTo>
                    <a:pt x="0" y="75208"/>
                  </a:moveTo>
                  <a:lnTo>
                    <a:pt x="5589" y="133824"/>
                  </a:lnTo>
                  <a:lnTo>
                    <a:pt x="16788" y="187999"/>
                  </a:lnTo>
                  <a:lnTo>
                    <a:pt x="19792" y="219241"/>
                  </a:lnTo>
                  <a:lnTo>
                    <a:pt x="20495" y="207462"/>
                  </a:lnTo>
                  <a:lnTo>
                    <a:pt x="12649" y="155708"/>
                  </a:lnTo>
                  <a:lnTo>
                    <a:pt x="5358" y="102547"/>
                  </a:lnTo>
                  <a:lnTo>
                    <a:pt x="9464" y="48156"/>
                  </a:lnTo>
                  <a:lnTo>
                    <a:pt x="15124" y="24580"/>
                  </a:lnTo>
                  <a:lnTo>
                    <a:pt x="20611" y="15720"/>
                  </a:lnTo>
                  <a:lnTo>
                    <a:pt x="36067" y="2755"/>
                  </a:lnTo>
                  <a:lnTo>
                    <a:pt x="45101" y="0"/>
                  </a:lnTo>
                  <a:lnTo>
                    <a:pt x="84228" y="150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69077" y="3301539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0" y="0"/>
                  </a:moveTo>
                  <a:lnTo>
                    <a:pt x="20244" y="43962"/>
                  </a:lnTo>
                  <a:lnTo>
                    <a:pt x="64499" y="105177"/>
                  </a:lnTo>
                  <a:lnTo>
                    <a:pt x="73700" y="11581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26963" y="3259425"/>
              <a:ext cx="178986" cy="473783"/>
            </a:xfrm>
            <a:custGeom>
              <a:avLst/>
              <a:gdLst/>
              <a:ahLst/>
              <a:cxnLst/>
              <a:rect l="0" t="0" r="0" b="0"/>
              <a:pathLst>
                <a:path w="178986" h="473783">
                  <a:moveTo>
                    <a:pt x="178985" y="0"/>
                  </a:moveTo>
                  <a:lnTo>
                    <a:pt x="176645" y="39688"/>
                  </a:lnTo>
                  <a:lnTo>
                    <a:pt x="155266" y="100026"/>
                  </a:lnTo>
                  <a:lnTo>
                    <a:pt x="124907" y="162001"/>
                  </a:lnTo>
                  <a:lnTo>
                    <a:pt x="98286" y="217397"/>
                  </a:lnTo>
                  <a:lnTo>
                    <a:pt x="69269" y="275593"/>
                  </a:lnTo>
                  <a:lnTo>
                    <a:pt x="45052" y="332425"/>
                  </a:lnTo>
                  <a:lnTo>
                    <a:pt x="23068" y="383729"/>
                  </a:lnTo>
                  <a:lnTo>
                    <a:pt x="5770" y="43051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37077" y="3554223"/>
              <a:ext cx="2032001" cy="94757"/>
            </a:xfrm>
            <a:custGeom>
              <a:avLst/>
              <a:gdLst/>
              <a:ahLst/>
              <a:cxnLst/>
              <a:rect l="0" t="0" r="0" b="0"/>
              <a:pathLst>
                <a:path w="2032001" h="94757">
                  <a:moveTo>
                    <a:pt x="2032000" y="10529"/>
                  </a:moveTo>
                  <a:lnTo>
                    <a:pt x="1994523" y="2195"/>
                  </a:lnTo>
                  <a:lnTo>
                    <a:pt x="1937509" y="434"/>
                  </a:lnTo>
                  <a:lnTo>
                    <a:pt x="1881561" y="129"/>
                  </a:lnTo>
                  <a:lnTo>
                    <a:pt x="1831708" y="38"/>
                  </a:lnTo>
                  <a:lnTo>
                    <a:pt x="1776122" y="11"/>
                  </a:lnTo>
                  <a:lnTo>
                    <a:pt x="1726377" y="3"/>
                  </a:lnTo>
                  <a:lnTo>
                    <a:pt x="1667647" y="1"/>
                  </a:lnTo>
                  <a:lnTo>
                    <a:pt x="1610986" y="0"/>
                  </a:lnTo>
                  <a:lnTo>
                    <a:pt x="1554733" y="0"/>
                  </a:lnTo>
                  <a:lnTo>
                    <a:pt x="1491326" y="0"/>
                  </a:lnTo>
                  <a:lnTo>
                    <a:pt x="1429408" y="0"/>
                  </a:lnTo>
                  <a:lnTo>
                    <a:pt x="1378502" y="0"/>
                  </a:lnTo>
                  <a:lnTo>
                    <a:pt x="1329494" y="0"/>
                  </a:lnTo>
                  <a:lnTo>
                    <a:pt x="1282217" y="0"/>
                  </a:lnTo>
                  <a:lnTo>
                    <a:pt x="1231165" y="3119"/>
                  </a:lnTo>
                  <a:lnTo>
                    <a:pt x="1178994" y="8333"/>
                  </a:lnTo>
                  <a:lnTo>
                    <a:pt x="1126491" y="9878"/>
                  </a:lnTo>
                  <a:lnTo>
                    <a:pt x="1073889" y="10336"/>
                  </a:lnTo>
                  <a:lnTo>
                    <a:pt x="1021259" y="10471"/>
                  </a:lnTo>
                  <a:lnTo>
                    <a:pt x="968620" y="10512"/>
                  </a:lnTo>
                  <a:lnTo>
                    <a:pt x="915979" y="10523"/>
                  </a:lnTo>
                  <a:lnTo>
                    <a:pt x="863337" y="10527"/>
                  </a:lnTo>
                  <a:lnTo>
                    <a:pt x="810694" y="13648"/>
                  </a:lnTo>
                  <a:lnTo>
                    <a:pt x="758052" y="18862"/>
                  </a:lnTo>
                  <a:lnTo>
                    <a:pt x="705410" y="20406"/>
                  </a:lnTo>
                  <a:lnTo>
                    <a:pt x="652767" y="20864"/>
                  </a:lnTo>
                  <a:lnTo>
                    <a:pt x="603244" y="24119"/>
                  </a:lnTo>
                  <a:lnTo>
                    <a:pt x="552696" y="29373"/>
                  </a:lnTo>
                  <a:lnTo>
                    <a:pt x="496384" y="34050"/>
                  </a:lnTo>
                  <a:lnTo>
                    <a:pt x="442655" y="39725"/>
                  </a:lnTo>
                  <a:lnTo>
                    <a:pt x="389690" y="44525"/>
                  </a:lnTo>
                  <a:lnTo>
                    <a:pt x="340072" y="53357"/>
                  </a:lnTo>
                  <a:lnTo>
                    <a:pt x="281384" y="61233"/>
                  </a:lnTo>
                  <a:lnTo>
                    <a:pt x="233242" y="68186"/>
                  </a:lnTo>
                  <a:lnTo>
                    <a:pt x="181933" y="72066"/>
                  </a:lnTo>
                  <a:lnTo>
                    <a:pt x="129685" y="78804"/>
                  </a:lnTo>
                  <a:lnTo>
                    <a:pt x="66864" y="84327"/>
                  </a:lnTo>
                  <a:lnTo>
                    <a:pt x="14941" y="9235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3611274" y="3253359"/>
            <a:ext cx="115815" cy="16595"/>
          </a:xfrm>
          <a:custGeom>
            <a:avLst/>
            <a:gdLst/>
            <a:ahLst/>
            <a:cxnLst/>
            <a:rect l="0" t="0" r="0" b="0"/>
            <a:pathLst>
              <a:path w="115815" h="16595">
                <a:moveTo>
                  <a:pt x="115814" y="6066"/>
                </a:moveTo>
                <a:lnTo>
                  <a:pt x="74956" y="0"/>
                </a:lnTo>
                <a:lnTo>
                  <a:pt x="26851" y="7641"/>
                </a:lnTo>
                <a:lnTo>
                  <a:pt x="0" y="16594"/>
                </a:lnTo>
              </a:path>
            </a:pathLst>
          </a:custGeom>
          <a:ln w="38100" cap="flat" cmpd="sng" algn="ctr">
            <a:solidFill>
              <a:srgbClr val="2FB7C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3916601" y="2886009"/>
            <a:ext cx="4669082" cy="1089355"/>
            <a:chOff x="3916601" y="2886009"/>
            <a:chExt cx="4669082" cy="1089355"/>
          </a:xfrm>
        </p:grpSpPr>
        <p:sp>
          <p:nvSpPr>
            <p:cNvPr id="53" name="Freeform 52"/>
            <p:cNvSpPr/>
            <p:nvPr/>
          </p:nvSpPr>
          <p:spPr>
            <a:xfrm>
              <a:off x="4116642" y="2943570"/>
              <a:ext cx="31587" cy="558011"/>
            </a:xfrm>
            <a:custGeom>
              <a:avLst/>
              <a:gdLst/>
              <a:ahLst/>
              <a:cxnLst/>
              <a:rect l="0" t="0" r="0" b="0"/>
              <a:pathLst>
                <a:path w="31587" h="558011">
                  <a:moveTo>
                    <a:pt x="31586" y="0"/>
                  </a:moveTo>
                  <a:lnTo>
                    <a:pt x="23252" y="48931"/>
                  </a:lnTo>
                  <a:lnTo>
                    <a:pt x="18588" y="96776"/>
                  </a:lnTo>
                  <a:lnTo>
                    <a:pt x="12917" y="151117"/>
                  </a:lnTo>
                  <a:lnTo>
                    <a:pt x="11237" y="205432"/>
                  </a:lnTo>
                  <a:lnTo>
                    <a:pt x="7619" y="263640"/>
                  </a:lnTo>
                  <a:lnTo>
                    <a:pt x="3386" y="312535"/>
                  </a:lnTo>
                  <a:lnTo>
                    <a:pt x="1505" y="361563"/>
                  </a:lnTo>
                  <a:lnTo>
                    <a:pt x="446" y="418435"/>
                  </a:lnTo>
                  <a:lnTo>
                    <a:pt x="132" y="470511"/>
                  </a:lnTo>
                  <a:lnTo>
                    <a:pt x="39" y="522986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16601" y="2886009"/>
              <a:ext cx="456854" cy="383945"/>
            </a:xfrm>
            <a:custGeom>
              <a:avLst/>
              <a:gdLst/>
              <a:ahLst/>
              <a:cxnLst/>
              <a:rect l="0" t="0" r="0" b="0"/>
              <a:pathLst>
                <a:path w="456854" h="383945">
                  <a:moveTo>
                    <a:pt x="0" y="99675"/>
                  </a:moveTo>
                  <a:lnTo>
                    <a:pt x="29308" y="61302"/>
                  </a:lnTo>
                  <a:lnTo>
                    <a:pt x="60676" y="40082"/>
                  </a:lnTo>
                  <a:lnTo>
                    <a:pt x="113197" y="20357"/>
                  </a:lnTo>
                  <a:lnTo>
                    <a:pt x="168632" y="8315"/>
                  </a:lnTo>
                  <a:lnTo>
                    <a:pt x="230232" y="0"/>
                  </a:lnTo>
                  <a:lnTo>
                    <a:pt x="291489" y="3904"/>
                  </a:lnTo>
                  <a:lnTo>
                    <a:pt x="352462" y="19059"/>
                  </a:lnTo>
                  <a:lnTo>
                    <a:pt x="398995" y="44237"/>
                  </a:lnTo>
                  <a:lnTo>
                    <a:pt x="425757" y="70381"/>
                  </a:lnTo>
                  <a:lnTo>
                    <a:pt x="447355" y="119062"/>
                  </a:lnTo>
                  <a:lnTo>
                    <a:pt x="456853" y="159881"/>
                  </a:lnTo>
                  <a:lnTo>
                    <a:pt x="455340" y="187655"/>
                  </a:lnTo>
                  <a:lnTo>
                    <a:pt x="442322" y="224009"/>
                  </a:lnTo>
                  <a:lnTo>
                    <a:pt x="398713" y="286728"/>
                  </a:lnTo>
                  <a:lnTo>
                    <a:pt x="363287" y="325227"/>
                  </a:lnTo>
                  <a:lnTo>
                    <a:pt x="303716" y="354216"/>
                  </a:lnTo>
                  <a:lnTo>
                    <a:pt x="276534" y="364883"/>
                  </a:lnTo>
                  <a:lnTo>
                    <a:pt x="220957" y="374850"/>
                  </a:lnTo>
                  <a:lnTo>
                    <a:pt x="157927" y="38394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37308" y="3273865"/>
              <a:ext cx="153076" cy="248283"/>
            </a:xfrm>
            <a:custGeom>
              <a:avLst/>
              <a:gdLst/>
              <a:ahLst/>
              <a:cxnLst/>
              <a:rect l="0" t="0" r="0" b="0"/>
              <a:pathLst>
                <a:path w="153076" h="248283">
                  <a:moveTo>
                    <a:pt x="5676" y="111902"/>
                  </a:moveTo>
                  <a:lnTo>
                    <a:pt x="8796" y="154593"/>
                  </a:lnTo>
                  <a:lnTo>
                    <a:pt x="23635" y="215140"/>
                  </a:lnTo>
                  <a:lnTo>
                    <a:pt x="31534" y="248036"/>
                  </a:lnTo>
                  <a:lnTo>
                    <a:pt x="31103" y="248282"/>
                  </a:lnTo>
                  <a:lnTo>
                    <a:pt x="12335" y="185804"/>
                  </a:lnTo>
                  <a:lnTo>
                    <a:pt x="3433" y="124653"/>
                  </a:lnTo>
                  <a:lnTo>
                    <a:pt x="0" y="102361"/>
                  </a:lnTo>
                  <a:lnTo>
                    <a:pt x="2373" y="80755"/>
                  </a:lnTo>
                  <a:lnTo>
                    <a:pt x="15876" y="48861"/>
                  </a:lnTo>
                  <a:lnTo>
                    <a:pt x="31267" y="33971"/>
                  </a:lnTo>
                  <a:lnTo>
                    <a:pt x="75332" y="9291"/>
                  </a:lnTo>
                  <a:lnTo>
                    <a:pt x="115352" y="0"/>
                  </a:lnTo>
                  <a:lnTo>
                    <a:pt x="133580" y="946"/>
                  </a:lnTo>
                  <a:lnTo>
                    <a:pt x="153075" y="661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03194" y="3291010"/>
              <a:ext cx="201908" cy="234608"/>
            </a:xfrm>
            <a:custGeom>
              <a:avLst/>
              <a:gdLst/>
              <a:ahLst/>
              <a:cxnLst/>
              <a:rect l="0" t="0" r="0" b="0"/>
              <a:pathLst>
                <a:path w="201908" h="234608">
                  <a:moveTo>
                    <a:pt x="124059" y="42114"/>
                  </a:moveTo>
                  <a:lnTo>
                    <a:pt x="112881" y="30936"/>
                  </a:lnTo>
                  <a:lnTo>
                    <a:pt x="94915" y="25448"/>
                  </a:lnTo>
                  <a:lnTo>
                    <a:pt x="83573" y="23984"/>
                  </a:lnTo>
                  <a:lnTo>
                    <a:pt x="64731" y="28597"/>
                  </a:lnTo>
                  <a:lnTo>
                    <a:pt x="33572" y="50623"/>
                  </a:lnTo>
                  <a:lnTo>
                    <a:pt x="17570" y="76220"/>
                  </a:lnTo>
                  <a:lnTo>
                    <a:pt x="2852" y="118651"/>
                  </a:lnTo>
                  <a:lnTo>
                    <a:pt x="0" y="148270"/>
                  </a:lnTo>
                  <a:lnTo>
                    <a:pt x="4971" y="174693"/>
                  </a:lnTo>
                  <a:lnTo>
                    <a:pt x="20924" y="206179"/>
                  </a:lnTo>
                  <a:lnTo>
                    <a:pt x="34938" y="221487"/>
                  </a:lnTo>
                  <a:lnTo>
                    <a:pt x="52865" y="232190"/>
                  </a:lnTo>
                  <a:lnTo>
                    <a:pt x="72530" y="234607"/>
                  </a:lnTo>
                  <a:lnTo>
                    <a:pt x="92969" y="230612"/>
                  </a:lnTo>
                  <a:lnTo>
                    <a:pt x="145182" y="202493"/>
                  </a:lnTo>
                  <a:lnTo>
                    <a:pt x="171132" y="176592"/>
                  </a:lnTo>
                  <a:lnTo>
                    <a:pt x="196563" y="126027"/>
                  </a:lnTo>
                  <a:lnTo>
                    <a:pt x="201907" y="105145"/>
                  </a:lnTo>
                  <a:lnTo>
                    <a:pt x="200382" y="84166"/>
                  </a:lnTo>
                  <a:lnTo>
                    <a:pt x="187358" y="52624"/>
                  </a:lnTo>
                  <a:lnTo>
                    <a:pt x="168681" y="26641"/>
                  </a:lnTo>
                  <a:lnTo>
                    <a:pt x="124059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55737" y="3284873"/>
              <a:ext cx="145258" cy="209318"/>
            </a:xfrm>
            <a:custGeom>
              <a:avLst/>
              <a:gdLst/>
              <a:ahLst/>
              <a:cxnLst/>
              <a:rect l="0" t="0" r="0" b="0"/>
              <a:pathLst>
                <a:path w="145258" h="209318">
                  <a:moveTo>
                    <a:pt x="113672" y="27195"/>
                  </a:moveTo>
                  <a:lnTo>
                    <a:pt x="102493" y="10427"/>
                  </a:lnTo>
                  <a:lnTo>
                    <a:pt x="94521" y="5488"/>
                  </a:lnTo>
                  <a:lnTo>
                    <a:pt x="73185" y="0"/>
                  </a:lnTo>
                  <a:lnTo>
                    <a:pt x="62114" y="2046"/>
                  </a:lnTo>
                  <a:lnTo>
                    <a:pt x="40455" y="13678"/>
                  </a:lnTo>
                  <a:lnTo>
                    <a:pt x="14119" y="39957"/>
                  </a:lnTo>
                  <a:lnTo>
                    <a:pt x="5085" y="66012"/>
                  </a:lnTo>
                  <a:lnTo>
                    <a:pt x="0" y="113566"/>
                  </a:lnTo>
                  <a:lnTo>
                    <a:pt x="1150" y="143961"/>
                  </a:lnTo>
                  <a:lnTo>
                    <a:pt x="9460" y="165269"/>
                  </a:lnTo>
                  <a:lnTo>
                    <a:pt x="27292" y="190418"/>
                  </a:lnTo>
                  <a:lnTo>
                    <a:pt x="52983" y="207098"/>
                  </a:lnTo>
                  <a:lnTo>
                    <a:pt x="72661" y="209317"/>
                  </a:lnTo>
                  <a:lnTo>
                    <a:pt x="113890" y="201210"/>
                  </a:lnTo>
                  <a:lnTo>
                    <a:pt x="145257" y="18512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10036" y="3279433"/>
              <a:ext cx="150571" cy="229796"/>
            </a:xfrm>
            <a:custGeom>
              <a:avLst/>
              <a:gdLst/>
              <a:ahLst/>
              <a:cxnLst/>
              <a:rect l="0" t="0" r="0" b="0"/>
              <a:pathLst>
                <a:path w="150571" h="229796">
                  <a:moveTo>
                    <a:pt x="33073" y="116862"/>
                  </a:moveTo>
                  <a:lnTo>
                    <a:pt x="44251" y="105684"/>
                  </a:lnTo>
                  <a:lnTo>
                    <a:pt x="106290" y="82018"/>
                  </a:lnTo>
                  <a:lnTo>
                    <a:pt x="132626" y="65724"/>
                  </a:lnTo>
                  <a:lnTo>
                    <a:pt x="144779" y="49680"/>
                  </a:lnTo>
                  <a:lnTo>
                    <a:pt x="149657" y="40489"/>
                  </a:lnTo>
                  <a:lnTo>
                    <a:pt x="150570" y="32022"/>
                  </a:lnTo>
                  <a:lnTo>
                    <a:pt x="145345" y="16374"/>
                  </a:lnTo>
                  <a:lnTo>
                    <a:pt x="128985" y="4740"/>
                  </a:lnTo>
                  <a:lnTo>
                    <a:pt x="118071" y="0"/>
                  </a:lnTo>
                  <a:lnTo>
                    <a:pt x="93467" y="973"/>
                  </a:lnTo>
                  <a:lnTo>
                    <a:pt x="56426" y="14674"/>
                  </a:lnTo>
                  <a:lnTo>
                    <a:pt x="45132" y="20661"/>
                  </a:lnTo>
                  <a:lnTo>
                    <a:pt x="29464" y="36671"/>
                  </a:lnTo>
                  <a:lnTo>
                    <a:pt x="4284" y="81135"/>
                  </a:lnTo>
                  <a:lnTo>
                    <a:pt x="0" y="104493"/>
                  </a:lnTo>
                  <a:lnTo>
                    <a:pt x="9697" y="158734"/>
                  </a:lnTo>
                  <a:lnTo>
                    <a:pt x="20557" y="189320"/>
                  </a:lnTo>
                  <a:lnTo>
                    <a:pt x="31800" y="205998"/>
                  </a:lnTo>
                  <a:lnTo>
                    <a:pt x="47715" y="218089"/>
                  </a:lnTo>
                  <a:lnTo>
                    <a:pt x="67656" y="226193"/>
                  </a:lnTo>
                  <a:lnTo>
                    <a:pt x="92117" y="229795"/>
                  </a:lnTo>
                  <a:lnTo>
                    <a:pt x="112347" y="225156"/>
                  </a:lnTo>
                  <a:lnTo>
                    <a:pt x="138358" y="21161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90507" y="3254862"/>
              <a:ext cx="168929" cy="183549"/>
            </a:xfrm>
            <a:custGeom>
              <a:avLst/>
              <a:gdLst/>
              <a:ahLst/>
              <a:cxnLst/>
              <a:rect l="0" t="0" r="0" b="0"/>
              <a:pathLst>
                <a:path w="168929" h="183549">
                  <a:moveTo>
                    <a:pt x="157928" y="15091"/>
                  </a:moveTo>
                  <a:lnTo>
                    <a:pt x="113965" y="437"/>
                  </a:lnTo>
                  <a:lnTo>
                    <a:pt x="93935" y="0"/>
                  </a:lnTo>
                  <a:lnTo>
                    <a:pt x="73335" y="4875"/>
                  </a:lnTo>
                  <a:lnTo>
                    <a:pt x="34633" y="27068"/>
                  </a:lnTo>
                  <a:lnTo>
                    <a:pt x="26599" y="33605"/>
                  </a:lnTo>
                  <a:lnTo>
                    <a:pt x="23582" y="41472"/>
                  </a:lnTo>
                  <a:lnTo>
                    <a:pt x="23910" y="50226"/>
                  </a:lnTo>
                  <a:lnTo>
                    <a:pt x="26469" y="59572"/>
                  </a:lnTo>
                  <a:lnTo>
                    <a:pt x="31684" y="66972"/>
                  </a:lnTo>
                  <a:lnTo>
                    <a:pt x="46837" y="78314"/>
                  </a:lnTo>
                  <a:lnTo>
                    <a:pt x="75100" y="91276"/>
                  </a:lnTo>
                  <a:lnTo>
                    <a:pt x="134860" y="104499"/>
                  </a:lnTo>
                  <a:lnTo>
                    <a:pt x="146059" y="109792"/>
                  </a:lnTo>
                  <a:lnTo>
                    <a:pt x="161621" y="125031"/>
                  </a:lnTo>
                  <a:lnTo>
                    <a:pt x="167409" y="134008"/>
                  </a:lnTo>
                  <a:lnTo>
                    <a:pt x="168928" y="143502"/>
                  </a:lnTo>
                  <a:lnTo>
                    <a:pt x="164377" y="163410"/>
                  </a:lnTo>
                  <a:lnTo>
                    <a:pt x="156378" y="170123"/>
                  </a:lnTo>
                  <a:lnTo>
                    <a:pt x="131893" y="177581"/>
                  </a:lnTo>
                  <a:lnTo>
                    <a:pt x="76919" y="182369"/>
                  </a:lnTo>
                  <a:lnTo>
                    <a:pt x="27239" y="183315"/>
                  </a:lnTo>
                  <a:lnTo>
                    <a:pt x="0" y="18354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31801" y="3264364"/>
              <a:ext cx="157435" cy="193233"/>
            </a:xfrm>
            <a:custGeom>
              <a:avLst/>
              <a:gdLst/>
              <a:ahLst/>
              <a:cxnLst/>
              <a:rect l="0" t="0" r="0" b="0"/>
              <a:pathLst>
                <a:path w="157435" h="193233">
                  <a:moveTo>
                    <a:pt x="116676" y="5589"/>
                  </a:moveTo>
                  <a:lnTo>
                    <a:pt x="99908" y="0"/>
                  </a:lnTo>
                  <a:lnTo>
                    <a:pt x="82317" y="376"/>
                  </a:lnTo>
                  <a:lnTo>
                    <a:pt x="42428" y="10149"/>
                  </a:lnTo>
                  <a:lnTo>
                    <a:pt x="16817" y="25528"/>
                  </a:lnTo>
                  <a:lnTo>
                    <a:pt x="4834" y="41357"/>
                  </a:lnTo>
                  <a:lnTo>
                    <a:pt x="0" y="50492"/>
                  </a:lnTo>
                  <a:lnTo>
                    <a:pt x="287" y="57751"/>
                  </a:lnTo>
                  <a:lnTo>
                    <a:pt x="3988" y="63760"/>
                  </a:lnTo>
                  <a:lnTo>
                    <a:pt x="9965" y="68937"/>
                  </a:lnTo>
                  <a:lnTo>
                    <a:pt x="71369" y="89378"/>
                  </a:lnTo>
                  <a:lnTo>
                    <a:pt x="116045" y="109358"/>
                  </a:lnTo>
                  <a:lnTo>
                    <a:pt x="148074" y="129012"/>
                  </a:lnTo>
                  <a:lnTo>
                    <a:pt x="153986" y="138174"/>
                  </a:lnTo>
                  <a:lnTo>
                    <a:pt x="157434" y="160833"/>
                  </a:lnTo>
                  <a:lnTo>
                    <a:pt x="154376" y="169916"/>
                  </a:lnTo>
                  <a:lnTo>
                    <a:pt x="141621" y="183129"/>
                  </a:lnTo>
                  <a:lnTo>
                    <a:pt x="121133" y="189780"/>
                  </a:lnTo>
                  <a:lnTo>
                    <a:pt x="58554" y="193232"/>
                  </a:lnTo>
                  <a:lnTo>
                    <a:pt x="21919" y="18457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89809" y="3354182"/>
              <a:ext cx="6067" cy="136871"/>
            </a:xfrm>
            <a:custGeom>
              <a:avLst/>
              <a:gdLst/>
              <a:ahLst/>
              <a:cxnLst/>
              <a:rect l="0" t="0" r="0" b="0"/>
              <a:pathLst>
                <a:path w="6067" h="136871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6066" y="13687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95875" y="3227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90632" y="3271564"/>
              <a:ext cx="168457" cy="230017"/>
            </a:xfrm>
            <a:custGeom>
              <a:avLst/>
              <a:gdLst/>
              <a:ahLst/>
              <a:cxnLst/>
              <a:rect l="0" t="0" r="0" b="0"/>
              <a:pathLst>
                <a:path w="168457" h="230017">
                  <a:moveTo>
                    <a:pt x="0" y="93146"/>
                  </a:moveTo>
                  <a:lnTo>
                    <a:pt x="11453" y="150410"/>
                  </a:lnTo>
                  <a:lnTo>
                    <a:pt x="19160" y="211302"/>
                  </a:lnTo>
                  <a:lnTo>
                    <a:pt x="18622" y="216371"/>
                  </a:lnTo>
                  <a:lnTo>
                    <a:pt x="17094" y="215070"/>
                  </a:lnTo>
                  <a:lnTo>
                    <a:pt x="6236" y="173772"/>
                  </a:lnTo>
                  <a:lnTo>
                    <a:pt x="1232" y="116524"/>
                  </a:lnTo>
                  <a:lnTo>
                    <a:pt x="3362" y="56343"/>
                  </a:lnTo>
                  <a:lnTo>
                    <a:pt x="14702" y="9967"/>
                  </a:lnTo>
                  <a:lnTo>
                    <a:pt x="21500" y="3768"/>
                  </a:lnTo>
                  <a:lnTo>
                    <a:pt x="30711" y="806"/>
                  </a:lnTo>
                  <a:lnTo>
                    <a:pt x="41531" y="0"/>
                  </a:lnTo>
                  <a:lnTo>
                    <a:pt x="62912" y="5344"/>
                  </a:lnTo>
                  <a:lnTo>
                    <a:pt x="91560" y="21507"/>
                  </a:lnTo>
                  <a:lnTo>
                    <a:pt x="107374" y="36740"/>
                  </a:lnTo>
                  <a:lnTo>
                    <a:pt x="143702" y="92419"/>
                  </a:lnTo>
                  <a:lnTo>
                    <a:pt x="159302" y="130105"/>
                  </a:lnTo>
                  <a:lnTo>
                    <a:pt x="166647" y="183591"/>
                  </a:lnTo>
                  <a:lnTo>
                    <a:pt x="168456" y="23001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27502" y="3301565"/>
              <a:ext cx="267197" cy="526400"/>
            </a:xfrm>
            <a:custGeom>
              <a:avLst/>
              <a:gdLst/>
              <a:ahLst/>
              <a:cxnLst/>
              <a:rect l="0" t="0" r="0" b="0"/>
              <a:pathLst>
                <a:path w="267197" h="526400">
                  <a:moveTo>
                    <a:pt x="210570" y="168430"/>
                  </a:moveTo>
                  <a:lnTo>
                    <a:pt x="217806" y="140874"/>
                  </a:lnTo>
                  <a:lnTo>
                    <a:pt x="217329" y="84651"/>
                  </a:lnTo>
                  <a:lnTo>
                    <a:pt x="211234" y="57495"/>
                  </a:lnTo>
                  <a:lnTo>
                    <a:pt x="200728" y="33728"/>
                  </a:lnTo>
                  <a:lnTo>
                    <a:pt x="182019" y="14586"/>
                  </a:lnTo>
                  <a:lnTo>
                    <a:pt x="170479" y="6205"/>
                  </a:lnTo>
                  <a:lnTo>
                    <a:pt x="145179" y="14"/>
                  </a:lnTo>
                  <a:lnTo>
                    <a:pt x="131881" y="0"/>
                  </a:lnTo>
                  <a:lnTo>
                    <a:pt x="120676" y="4671"/>
                  </a:lnTo>
                  <a:lnTo>
                    <a:pt x="101987" y="22339"/>
                  </a:lnTo>
                  <a:lnTo>
                    <a:pt x="83901" y="53004"/>
                  </a:lnTo>
                  <a:lnTo>
                    <a:pt x="75715" y="103212"/>
                  </a:lnTo>
                  <a:lnTo>
                    <a:pt x="76637" y="143127"/>
                  </a:lnTo>
                  <a:lnTo>
                    <a:pt x="85144" y="166543"/>
                  </a:lnTo>
                  <a:lnTo>
                    <a:pt x="108677" y="199456"/>
                  </a:lnTo>
                  <a:lnTo>
                    <a:pt x="137876" y="220257"/>
                  </a:lnTo>
                  <a:lnTo>
                    <a:pt x="158374" y="223439"/>
                  </a:lnTo>
                  <a:lnTo>
                    <a:pt x="168754" y="222650"/>
                  </a:lnTo>
                  <a:lnTo>
                    <a:pt x="176844" y="218615"/>
                  </a:lnTo>
                  <a:lnTo>
                    <a:pt x="207934" y="177248"/>
                  </a:lnTo>
                  <a:lnTo>
                    <a:pt x="217198" y="141277"/>
                  </a:lnTo>
                  <a:lnTo>
                    <a:pt x="220328" y="96559"/>
                  </a:lnTo>
                  <a:lnTo>
                    <a:pt x="229437" y="149445"/>
                  </a:lnTo>
                  <a:lnTo>
                    <a:pt x="237867" y="201409"/>
                  </a:lnTo>
                  <a:lnTo>
                    <a:pt x="244428" y="258956"/>
                  </a:lnTo>
                  <a:lnTo>
                    <a:pt x="250238" y="305996"/>
                  </a:lnTo>
                  <a:lnTo>
                    <a:pt x="255079" y="359319"/>
                  </a:lnTo>
                  <a:lnTo>
                    <a:pt x="267196" y="414367"/>
                  </a:lnTo>
                  <a:lnTo>
                    <a:pt x="266213" y="456289"/>
                  </a:lnTo>
                  <a:lnTo>
                    <a:pt x="258307" y="478081"/>
                  </a:lnTo>
                  <a:lnTo>
                    <a:pt x="252923" y="487168"/>
                  </a:lnTo>
                  <a:lnTo>
                    <a:pt x="234463" y="500384"/>
                  </a:lnTo>
                  <a:lnTo>
                    <a:pt x="210661" y="508988"/>
                  </a:lnTo>
                  <a:lnTo>
                    <a:pt x="154133" y="514511"/>
                  </a:lnTo>
                  <a:lnTo>
                    <a:pt x="92577" y="515602"/>
                  </a:lnTo>
                  <a:lnTo>
                    <a:pt x="37698" y="516987"/>
                  </a:lnTo>
                  <a:lnTo>
                    <a:pt x="0" y="52639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55833" y="3309204"/>
              <a:ext cx="208665" cy="224589"/>
            </a:xfrm>
            <a:custGeom>
              <a:avLst/>
              <a:gdLst/>
              <a:ahLst/>
              <a:cxnLst/>
              <a:rect l="0" t="0" r="0" b="0"/>
              <a:pathLst>
                <a:path w="208665" h="224589">
                  <a:moveTo>
                    <a:pt x="124436" y="139734"/>
                  </a:moveTo>
                  <a:lnTo>
                    <a:pt x="132770" y="102256"/>
                  </a:lnTo>
                  <a:lnTo>
                    <a:pt x="131649" y="77453"/>
                  </a:lnTo>
                  <a:lnTo>
                    <a:pt x="117865" y="39522"/>
                  </a:lnTo>
                  <a:lnTo>
                    <a:pt x="105527" y="20716"/>
                  </a:lnTo>
                  <a:lnTo>
                    <a:pt x="89126" y="7678"/>
                  </a:lnTo>
                  <a:lnTo>
                    <a:pt x="79839" y="2564"/>
                  </a:lnTo>
                  <a:lnTo>
                    <a:pt x="60162" y="0"/>
                  </a:lnTo>
                  <a:lnTo>
                    <a:pt x="50001" y="955"/>
                  </a:lnTo>
                  <a:lnTo>
                    <a:pt x="40888" y="6270"/>
                  </a:lnTo>
                  <a:lnTo>
                    <a:pt x="24523" y="24655"/>
                  </a:lnTo>
                  <a:lnTo>
                    <a:pt x="7744" y="55723"/>
                  </a:lnTo>
                  <a:lnTo>
                    <a:pt x="0" y="106068"/>
                  </a:lnTo>
                  <a:lnTo>
                    <a:pt x="1590" y="157954"/>
                  </a:lnTo>
                  <a:lnTo>
                    <a:pt x="12823" y="202344"/>
                  </a:lnTo>
                  <a:lnTo>
                    <a:pt x="18442" y="210720"/>
                  </a:lnTo>
                  <a:lnTo>
                    <a:pt x="34043" y="223146"/>
                  </a:lnTo>
                  <a:lnTo>
                    <a:pt x="41948" y="224588"/>
                  </a:lnTo>
                  <a:lnTo>
                    <a:pt x="49557" y="223209"/>
                  </a:lnTo>
                  <a:lnTo>
                    <a:pt x="64250" y="215438"/>
                  </a:lnTo>
                  <a:lnTo>
                    <a:pt x="78579" y="204186"/>
                  </a:lnTo>
                  <a:lnTo>
                    <a:pt x="94211" y="179108"/>
                  </a:lnTo>
                  <a:lnTo>
                    <a:pt x="105291" y="120511"/>
                  </a:lnTo>
                  <a:lnTo>
                    <a:pt x="108163" y="109371"/>
                  </a:lnTo>
                  <a:lnTo>
                    <a:pt x="111248" y="106624"/>
                  </a:lnTo>
                  <a:lnTo>
                    <a:pt x="114475" y="109472"/>
                  </a:lnTo>
                  <a:lnTo>
                    <a:pt x="138134" y="170165"/>
                  </a:lnTo>
                  <a:lnTo>
                    <a:pt x="163667" y="207616"/>
                  </a:lnTo>
                  <a:lnTo>
                    <a:pt x="180476" y="216697"/>
                  </a:lnTo>
                  <a:lnTo>
                    <a:pt x="208664" y="22396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68511" y="3344083"/>
              <a:ext cx="147600" cy="210294"/>
            </a:xfrm>
            <a:custGeom>
              <a:avLst/>
              <a:gdLst/>
              <a:ahLst/>
              <a:cxnLst/>
              <a:rect l="0" t="0" r="0" b="0"/>
              <a:pathLst>
                <a:path w="147600" h="210294">
                  <a:moveTo>
                    <a:pt x="6515" y="73270"/>
                  </a:moveTo>
                  <a:lnTo>
                    <a:pt x="12104" y="135362"/>
                  </a:lnTo>
                  <a:lnTo>
                    <a:pt x="24726" y="192060"/>
                  </a:lnTo>
                  <a:lnTo>
                    <a:pt x="25137" y="210293"/>
                  </a:lnTo>
                  <a:lnTo>
                    <a:pt x="23609" y="210242"/>
                  </a:lnTo>
                  <a:lnTo>
                    <a:pt x="12751" y="184944"/>
                  </a:lnTo>
                  <a:lnTo>
                    <a:pt x="511" y="136576"/>
                  </a:lnTo>
                  <a:lnTo>
                    <a:pt x="0" y="78149"/>
                  </a:lnTo>
                  <a:lnTo>
                    <a:pt x="10817" y="26530"/>
                  </a:lnTo>
                  <a:lnTo>
                    <a:pt x="16402" y="16373"/>
                  </a:lnTo>
                  <a:lnTo>
                    <a:pt x="31966" y="1969"/>
                  </a:lnTo>
                  <a:lnTo>
                    <a:pt x="42200" y="0"/>
                  </a:lnTo>
                  <a:lnTo>
                    <a:pt x="66049" y="4050"/>
                  </a:lnTo>
                  <a:lnTo>
                    <a:pt x="86006" y="19889"/>
                  </a:lnTo>
                  <a:lnTo>
                    <a:pt x="124044" y="74342"/>
                  </a:lnTo>
                  <a:lnTo>
                    <a:pt x="142338" y="126817"/>
                  </a:lnTo>
                  <a:lnTo>
                    <a:pt x="147599" y="153220"/>
                  </a:lnTo>
                  <a:lnTo>
                    <a:pt x="143385" y="19961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88342" y="3101120"/>
              <a:ext cx="143887" cy="469350"/>
            </a:xfrm>
            <a:custGeom>
              <a:avLst/>
              <a:gdLst/>
              <a:ahLst/>
              <a:cxnLst/>
              <a:rect l="0" t="0" r="0" b="0"/>
              <a:pathLst>
                <a:path w="143887" h="469350">
                  <a:moveTo>
                    <a:pt x="81481" y="358347"/>
                  </a:moveTo>
                  <a:lnTo>
                    <a:pt x="96136" y="314384"/>
                  </a:lnTo>
                  <a:lnTo>
                    <a:pt x="96574" y="294354"/>
                  </a:lnTo>
                  <a:lnTo>
                    <a:pt x="95052" y="284099"/>
                  </a:lnTo>
                  <a:lnTo>
                    <a:pt x="89359" y="277263"/>
                  </a:lnTo>
                  <a:lnTo>
                    <a:pt x="70555" y="269667"/>
                  </a:lnTo>
                  <a:lnTo>
                    <a:pt x="61328" y="269981"/>
                  </a:lnTo>
                  <a:lnTo>
                    <a:pt x="44839" y="276569"/>
                  </a:lnTo>
                  <a:lnTo>
                    <a:pt x="22401" y="299021"/>
                  </a:lnTo>
                  <a:lnTo>
                    <a:pt x="6524" y="327900"/>
                  </a:lnTo>
                  <a:lnTo>
                    <a:pt x="0" y="364273"/>
                  </a:lnTo>
                  <a:lnTo>
                    <a:pt x="6202" y="410080"/>
                  </a:lnTo>
                  <a:lnTo>
                    <a:pt x="16543" y="441135"/>
                  </a:lnTo>
                  <a:lnTo>
                    <a:pt x="27664" y="457923"/>
                  </a:lnTo>
                  <a:lnTo>
                    <a:pt x="36245" y="463335"/>
                  </a:lnTo>
                  <a:lnTo>
                    <a:pt x="58257" y="469349"/>
                  </a:lnTo>
                  <a:lnTo>
                    <a:pt x="68338" y="468613"/>
                  </a:lnTo>
                  <a:lnTo>
                    <a:pt x="85778" y="461556"/>
                  </a:lnTo>
                  <a:lnTo>
                    <a:pt x="98209" y="444382"/>
                  </a:lnTo>
                  <a:lnTo>
                    <a:pt x="121311" y="389639"/>
                  </a:lnTo>
                  <a:lnTo>
                    <a:pt x="135917" y="334083"/>
                  </a:lnTo>
                  <a:lnTo>
                    <a:pt x="142065" y="273168"/>
                  </a:lnTo>
                  <a:lnTo>
                    <a:pt x="143886" y="221844"/>
                  </a:lnTo>
                  <a:lnTo>
                    <a:pt x="138836" y="165823"/>
                  </a:lnTo>
                  <a:lnTo>
                    <a:pt x="135520" y="104771"/>
                  </a:lnTo>
                  <a:lnTo>
                    <a:pt x="128948" y="47817"/>
                  </a:lnTo>
                  <a:lnTo>
                    <a:pt x="119592" y="5075"/>
                  </a:lnTo>
                  <a:lnTo>
                    <a:pt x="115078" y="0"/>
                  </a:lnTo>
                  <a:lnTo>
                    <a:pt x="109728" y="125"/>
                  </a:lnTo>
                  <a:lnTo>
                    <a:pt x="103822" y="3719"/>
                  </a:lnTo>
                  <a:lnTo>
                    <a:pt x="97260" y="26429"/>
                  </a:lnTo>
                  <a:lnTo>
                    <a:pt x="93566" y="78676"/>
                  </a:lnTo>
                  <a:lnTo>
                    <a:pt x="92472" y="132372"/>
                  </a:lnTo>
                  <a:lnTo>
                    <a:pt x="95266" y="184156"/>
                  </a:lnTo>
                  <a:lnTo>
                    <a:pt x="100383" y="237714"/>
                  </a:lnTo>
                  <a:lnTo>
                    <a:pt x="101900" y="289458"/>
                  </a:lnTo>
                  <a:lnTo>
                    <a:pt x="105468" y="339885"/>
                  </a:lnTo>
                  <a:lnTo>
                    <a:pt x="111566" y="393954"/>
                  </a:lnTo>
                  <a:lnTo>
                    <a:pt x="123596" y="45310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70100" y="3101498"/>
              <a:ext cx="189320" cy="474942"/>
            </a:xfrm>
            <a:custGeom>
              <a:avLst/>
              <a:gdLst/>
              <a:ahLst/>
              <a:cxnLst/>
              <a:rect l="0" t="0" r="0" b="0"/>
              <a:pathLst>
                <a:path w="189320" h="474942">
                  <a:moveTo>
                    <a:pt x="10335" y="0"/>
                  </a:moveTo>
                  <a:lnTo>
                    <a:pt x="3100" y="27556"/>
                  </a:lnTo>
                  <a:lnTo>
                    <a:pt x="457" y="90017"/>
                  </a:lnTo>
                  <a:lnTo>
                    <a:pt x="0" y="142875"/>
                  </a:lnTo>
                  <a:lnTo>
                    <a:pt x="5434" y="197068"/>
                  </a:lnTo>
                  <a:lnTo>
                    <a:pt x="9367" y="253483"/>
                  </a:lnTo>
                  <a:lnTo>
                    <a:pt x="11218" y="312062"/>
                  </a:lnTo>
                  <a:lnTo>
                    <a:pt x="18612" y="368788"/>
                  </a:lnTo>
                  <a:lnTo>
                    <a:pt x="20420" y="430296"/>
                  </a:lnTo>
                  <a:lnTo>
                    <a:pt x="26842" y="474941"/>
                  </a:lnTo>
                  <a:lnTo>
                    <a:pt x="26019" y="474555"/>
                  </a:lnTo>
                  <a:lnTo>
                    <a:pt x="24301" y="470787"/>
                  </a:lnTo>
                  <a:lnTo>
                    <a:pt x="29948" y="422714"/>
                  </a:lnTo>
                  <a:lnTo>
                    <a:pt x="42328" y="363132"/>
                  </a:lnTo>
                  <a:lnTo>
                    <a:pt x="55689" y="327913"/>
                  </a:lnTo>
                  <a:lnTo>
                    <a:pt x="61629" y="316874"/>
                  </a:lnTo>
                  <a:lnTo>
                    <a:pt x="77586" y="301490"/>
                  </a:lnTo>
                  <a:lnTo>
                    <a:pt x="86754" y="295750"/>
                  </a:lnTo>
                  <a:lnTo>
                    <a:pt x="106300" y="292491"/>
                  </a:lnTo>
                  <a:lnTo>
                    <a:pt x="116426" y="293260"/>
                  </a:lnTo>
                  <a:lnTo>
                    <a:pt x="133916" y="300353"/>
                  </a:lnTo>
                  <a:lnTo>
                    <a:pt x="141855" y="305520"/>
                  </a:lnTo>
                  <a:lnTo>
                    <a:pt x="153796" y="320620"/>
                  </a:lnTo>
                  <a:lnTo>
                    <a:pt x="178446" y="379444"/>
                  </a:lnTo>
                  <a:lnTo>
                    <a:pt x="186098" y="413854"/>
                  </a:lnTo>
                  <a:lnTo>
                    <a:pt x="189319" y="47378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95229" y="3402806"/>
              <a:ext cx="237933" cy="184532"/>
            </a:xfrm>
            <a:custGeom>
              <a:avLst/>
              <a:gdLst/>
              <a:ahLst/>
              <a:cxnLst/>
              <a:rect l="0" t="0" r="0" b="0"/>
              <a:pathLst>
                <a:path w="237933" h="184532">
                  <a:moveTo>
                    <a:pt x="111590" y="98774"/>
                  </a:moveTo>
                  <a:lnTo>
                    <a:pt x="119923" y="61296"/>
                  </a:lnTo>
                  <a:lnTo>
                    <a:pt x="118803" y="37664"/>
                  </a:lnTo>
                  <a:lnTo>
                    <a:pt x="110506" y="15462"/>
                  </a:lnTo>
                  <a:lnTo>
                    <a:pt x="102678" y="8138"/>
                  </a:lnTo>
                  <a:lnTo>
                    <a:pt x="81503" y="0"/>
                  </a:lnTo>
                  <a:lnTo>
                    <a:pt x="71644" y="170"/>
                  </a:lnTo>
                  <a:lnTo>
                    <a:pt x="54451" y="6597"/>
                  </a:lnTo>
                  <a:lnTo>
                    <a:pt x="31619" y="23369"/>
                  </a:lnTo>
                  <a:lnTo>
                    <a:pt x="10036" y="54335"/>
                  </a:lnTo>
                  <a:lnTo>
                    <a:pt x="0" y="98736"/>
                  </a:lnTo>
                  <a:lnTo>
                    <a:pt x="2617" y="137757"/>
                  </a:lnTo>
                  <a:lnTo>
                    <a:pt x="10904" y="157434"/>
                  </a:lnTo>
                  <a:lnTo>
                    <a:pt x="16390" y="165957"/>
                  </a:lnTo>
                  <a:lnTo>
                    <a:pt x="31844" y="178546"/>
                  </a:lnTo>
                  <a:lnTo>
                    <a:pt x="40878" y="183541"/>
                  </a:lnTo>
                  <a:lnTo>
                    <a:pt x="49241" y="184531"/>
                  </a:lnTo>
                  <a:lnTo>
                    <a:pt x="64772" y="179392"/>
                  </a:lnTo>
                  <a:lnTo>
                    <a:pt x="86670" y="163346"/>
                  </a:lnTo>
                  <a:lnTo>
                    <a:pt x="107975" y="132594"/>
                  </a:lnTo>
                  <a:lnTo>
                    <a:pt x="117927" y="93847"/>
                  </a:lnTo>
                  <a:lnTo>
                    <a:pt x="121290" y="48191"/>
                  </a:lnTo>
                  <a:lnTo>
                    <a:pt x="124212" y="62990"/>
                  </a:lnTo>
                  <a:lnTo>
                    <a:pt x="158013" y="119217"/>
                  </a:lnTo>
                  <a:lnTo>
                    <a:pt x="171606" y="135546"/>
                  </a:lnTo>
                  <a:lnTo>
                    <a:pt x="180847" y="139666"/>
                  </a:lnTo>
                  <a:lnTo>
                    <a:pt x="203591" y="141125"/>
                  </a:lnTo>
                  <a:lnTo>
                    <a:pt x="219940" y="137874"/>
                  </a:lnTo>
                  <a:lnTo>
                    <a:pt x="237932" y="13036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17042" y="3347310"/>
              <a:ext cx="121405" cy="230849"/>
            </a:xfrm>
            <a:custGeom>
              <a:avLst/>
              <a:gdLst/>
              <a:ahLst/>
              <a:cxnLst/>
              <a:rect l="0" t="0" r="0" b="0"/>
              <a:pathLst>
                <a:path w="121405" h="230849">
                  <a:moveTo>
                    <a:pt x="5590" y="59514"/>
                  </a:moveTo>
                  <a:lnTo>
                    <a:pt x="0" y="76282"/>
                  </a:lnTo>
                  <a:lnTo>
                    <a:pt x="4045" y="138079"/>
                  </a:lnTo>
                  <a:lnTo>
                    <a:pt x="10873" y="193187"/>
                  </a:lnTo>
                  <a:lnTo>
                    <a:pt x="21148" y="230848"/>
                  </a:lnTo>
                  <a:lnTo>
                    <a:pt x="19133" y="225740"/>
                  </a:lnTo>
                  <a:lnTo>
                    <a:pt x="13396" y="172723"/>
                  </a:lnTo>
                  <a:lnTo>
                    <a:pt x="7132" y="113072"/>
                  </a:lnTo>
                  <a:lnTo>
                    <a:pt x="14299" y="60605"/>
                  </a:lnTo>
                  <a:lnTo>
                    <a:pt x="20380" y="33873"/>
                  </a:lnTo>
                  <a:lnTo>
                    <a:pt x="33220" y="12633"/>
                  </a:lnTo>
                  <a:lnTo>
                    <a:pt x="41557" y="3693"/>
                  </a:lnTo>
                  <a:lnTo>
                    <a:pt x="49455" y="74"/>
                  </a:lnTo>
                  <a:lnTo>
                    <a:pt x="57060" y="0"/>
                  </a:lnTo>
                  <a:lnTo>
                    <a:pt x="64470" y="2290"/>
                  </a:lnTo>
                  <a:lnTo>
                    <a:pt x="78942" y="17314"/>
                  </a:lnTo>
                  <a:lnTo>
                    <a:pt x="97124" y="52080"/>
                  </a:lnTo>
                  <a:lnTo>
                    <a:pt x="113748" y="105749"/>
                  </a:lnTo>
                  <a:lnTo>
                    <a:pt x="119892" y="161410"/>
                  </a:lnTo>
                  <a:lnTo>
                    <a:pt x="121404" y="21744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84769" y="3066159"/>
              <a:ext cx="164247" cy="531427"/>
            </a:xfrm>
            <a:custGeom>
              <a:avLst/>
              <a:gdLst/>
              <a:ahLst/>
              <a:cxnLst/>
              <a:rect l="0" t="0" r="0" b="0"/>
              <a:pathLst>
                <a:path w="164247" h="531427">
                  <a:moveTo>
                    <a:pt x="80019" y="403836"/>
                  </a:moveTo>
                  <a:lnTo>
                    <a:pt x="95660" y="385855"/>
                  </a:lnTo>
                  <a:lnTo>
                    <a:pt x="103737" y="368939"/>
                  </a:lnTo>
                  <a:lnTo>
                    <a:pt x="104988" y="346602"/>
                  </a:lnTo>
                  <a:lnTo>
                    <a:pt x="103684" y="334094"/>
                  </a:lnTo>
                  <a:lnTo>
                    <a:pt x="98135" y="325756"/>
                  </a:lnTo>
                  <a:lnTo>
                    <a:pt x="89756" y="320197"/>
                  </a:lnTo>
                  <a:lnTo>
                    <a:pt x="79492" y="316491"/>
                  </a:lnTo>
                  <a:lnTo>
                    <a:pt x="70308" y="317530"/>
                  </a:lnTo>
                  <a:lnTo>
                    <a:pt x="53866" y="328043"/>
                  </a:lnTo>
                  <a:lnTo>
                    <a:pt x="17101" y="381694"/>
                  </a:lnTo>
                  <a:lnTo>
                    <a:pt x="9997" y="392584"/>
                  </a:lnTo>
                  <a:lnTo>
                    <a:pt x="0" y="435857"/>
                  </a:lnTo>
                  <a:lnTo>
                    <a:pt x="2627" y="480134"/>
                  </a:lnTo>
                  <a:lnTo>
                    <a:pt x="10917" y="502477"/>
                  </a:lnTo>
                  <a:lnTo>
                    <a:pt x="16403" y="511710"/>
                  </a:lnTo>
                  <a:lnTo>
                    <a:pt x="31858" y="525090"/>
                  </a:lnTo>
                  <a:lnTo>
                    <a:pt x="40892" y="530295"/>
                  </a:lnTo>
                  <a:lnTo>
                    <a:pt x="49255" y="531426"/>
                  </a:lnTo>
                  <a:lnTo>
                    <a:pt x="64786" y="526443"/>
                  </a:lnTo>
                  <a:lnTo>
                    <a:pt x="79488" y="510190"/>
                  </a:lnTo>
                  <a:lnTo>
                    <a:pt x="106638" y="456619"/>
                  </a:lnTo>
                  <a:lnTo>
                    <a:pt x="121846" y="405034"/>
                  </a:lnTo>
                  <a:lnTo>
                    <a:pt x="129457" y="354668"/>
                  </a:lnTo>
                  <a:lnTo>
                    <a:pt x="132029" y="295728"/>
                  </a:lnTo>
                  <a:lnTo>
                    <a:pt x="132536" y="239025"/>
                  </a:lnTo>
                  <a:lnTo>
                    <a:pt x="132636" y="182764"/>
                  </a:lnTo>
                  <a:lnTo>
                    <a:pt x="127067" y="132180"/>
                  </a:lnTo>
                  <a:lnTo>
                    <a:pt x="118005" y="82360"/>
                  </a:lnTo>
                  <a:lnTo>
                    <a:pt x="103293" y="21793"/>
                  </a:lnTo>
                  <a:lnTo>
                    <a:pt x="91923" y="1632"/>
                  </a:lnTo>
                  <a:lnTo>
                    <a:pt x="86784" y="0"/>
                  </a:lnTo>
                  <a:lnTo>
                    <a:pt x="82189" y="3590"/>
                  </a:lnTo>
                  <a:lnTo>
                    <a:pt x="77956" y="10664"/>
                  </a:lnTo>
                  <a:lnTo>
                    <a:pt x="71998" y="54154"/>
                  </a:lnTo>
                  <a:lnTo>
                    <a:pt x="77221" y="107685"/>
                  </a:lnTo>
                  <a:lnTo>
                    <a:pt x="79466" y="162106"/>
                  </a:lnTo>
                  <a:lnTo>
                    <a:pt x="85498" y="217917"/>
                  </a:lnTo>
                  <a:lnTo>
                    <a:pt x="96785" y="281237"/>
                  </a:lnTo>
                  <a:lnTo>
                    <a:pt x="103347" y="336898"/>
                  </a:lnTo>
                  <a:lnTo>
                    <a:pt x="118922" y="392812"/>
                  </a:lnTo>
                  <a:lnTo>
                    <a:pt x="136210" y="451474"/>
                  </a:lnTo>
                  <a:lnTo>
                    <a:pt x="146326" y="469072"/>
                  </a:lnTo>
                  <a:lnTo>
                    <a:pt x="164246" y="48806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23366" y="3069912"/>
              <a:ext cx="41464" cy="536954"/>
            </a:xfrm>
            <a:custGeom>
              <a:avLst/>
              <a:gdLst/>
              <a:ahLst/>
              <a:cxnLst/>
              <a:rect l="0" t="0" r="0" b="0"/>
              <a:pathLst>
                <a:path w="41464" h="536954">
                  <a:moveTo>
                    <a:pt x="9877" y="0"/>
                  </a:moveTo>
                  <a:lnTo>
                    <a:pt x="1544" y="60384"/>
                  </a:lnTo>
                  <a:lnTo>
                    <a:pt x="0" y="111868"/>
                  </a:lnTo>
                  <a:lnTo>
                    <a:pt x="5067" y="171186"/>
                  </a:lnTo>
                  <a:lnTo>
                    <a:pt x="8927" y="227964"/>
                  </a:lnTo>
                  <a:lnTo>
                    <a:pt x="12810" y="284239"/>
                  </a:lnTo>
                  <a:lnTo>
                    <a:pt x="18905" y="340415"/>
                  </a:lnTo>
                  <a:lnTo>
                    <a:pt x="21280" y="398912"/>
                  </a:lnTo>
                  <a:lnTo>
                    <a:pt x="27554" y="453159"/>
                  </a:lnTo>
                  <a:lnTo>
                    <a:pt x="33386" y="508356"/>
                  </a:lnTo>
                  <a:lnTo>
                    <a:pt x="41463" y="53695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128000" y="3427881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62313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49057" y="33331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22757" y="3396747"/>
              <a:ext cx="136870" cy="220648"/>
            </a:xfrm>
            <a:custGeom>
              <a:avLst/>
              <a:gdLst/>
              <a:ahLst/>
              <a:cxnLst/>
              <a:rect l="0" t="0" r="0" b="0"/>
              <a:pathLst>
                <a:path w="136870" h="220648">
                  <a:moveTo>
                    <a:pt x="0" y="83776"/>
                  </a:moveTo>
                  <a:lnTo>
                    <a:pt x="11452" y="143134"/>
                  </a:lnTo>
                  <a:lnTo>
                    <a:pt x="19159" y="199486"/>
                  </a:lnTo>
                  <a:lnTo>
                    <a:pt x="18622" y="205370"/>
                  </a:lnTo>
                  <a:lnTo>
                    <a:pt x="17094" y="204613"/>
                  </a:lnTo>
                  <a:lnTo>
                    <a:pt x="14905" y="199429"/>
                  </a:lnTo>
                  <a:lnTo>
                    <a:pt x="7984" y="136282"/>
                  </a:lnTo>
                  <a:lnTo>
                    <a:pt x="4718" y="108282"/>
                  </a:lnTo>
                  <a:lnTo>
                    <a:pt x="9033" y="52179"/>
                  </a:lnTo>
                  <a:lnTo>
                    <a:pt x="12203" y="26449"/>
                  </a:lnTo>
                  <a:lnTo>
                    <a:pt x="21411" y="7214"/>
                  </a:lnTo>
                  <a:lnTo>
                    <a:pt x="28312" y="2319"/>
                  </a:lnTo>
                  <a:lnTo>
                    <a:pt x="36422" y="226"/>
                  </a:lnTo>
                  <a:lnTo>
                    <a:pt x="45338" y="0"/>
                  </a:lnTo>
                  <a:lnTo>
                    <a:pt x="53622" y="3359"/>
                  </a:lnTo>
                  <a:lnTo>
                    <a:pt x="69065" y="16450"/>
                  </a:lnTo>
                  <a:lnTo>
                    <a:pt x="96873" y="61855"/>
                  </a:lnTo>
                  <a:lnTo>
                    <a:pt x="114844" y="115884"/>
                  </a:lnTo>
                  <a:lnTo>
                    <a:pt x="132063" y="177215"/>
                  </a:lnTo>
                  <a:lnTo>
                    <a:pt x="136869" y="22064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85927" y="3460732"/>
              <a:ext cx="299756" cy="514632"/>
            </a:xfrm>
            <a:custGeom>
              <a:avLst/>
              <a:gdLst/>
              <a:ahLst/>
              <a:cxnLst/>
              <a:rect l="0" t="0" r="0" b="0"/>
              <a:pathLst>
                <a:path w="299756" h="514632">
                  <a:moveTo>
                    <a:pt x="221099" y="93491"/>
                  </a:moveTo>
                  <a:lnTo>
                    <a:pt x="227164" y="61039"/>
                  </a:lnTo>
                  <a:lnTo>
                    <a:pt x="224575" y="40463"/>
                  </a:lnTo>
                  <a:lnTo>
                    <a:pt x="210951" y="9149"/>
                  </a:lnTo>
                  <a:lnTo>
                    <a:pt x="202635" y="3337"/>
                  </a:lnTo>
                  <a:lnTo>
                    <a:pt x="180917" y="0"/>
                  </a:lnTo>
                  <a:lnTo>
                    <a:pt x="158787" y="5536"/>
                  </a:lnTo>
                  <a:lnTo>
                    <a:pt x="138422" y="16965"/>
                  </a:lnTo>
                  <a:lnTo>
                    <a:pt x="121572" y="33743"/>
                  </a:lnTo>
                  <a:lnTo>
                    <a:pt x="112524" y="59138"/>
                  </a:lnTo>
                  <a:lnTo>
                    <a:pt x="110842" y="88751"/>
                  </a:lnTo>
                  <a:lnTo>
                    <a:pt x="123049" y="129391"/>
                  </a:lnTo>
                  <a:lnTo>
                    <a:pt x="135017" y="148831"/>
                  </a:lnTo>
                  <a:lnTo>
                    <a:pt x="151254" y="162150"/>
                  </a:lnTo>
                  <a:lnTo>
                    <a:pt x="160498" y="167340"/>
                  </a:lnTo>
                  <a:lnTo>
                    <a:pt x="180126" y="169986"/>
                  </a:lnTo>
                  <a:lnTo>
                    <a:pt x="190275" y="169054"/>
                  </a:lnTo>
                  <a:lnTo>
                    <a:pt x="207790" y="158660"/>
                  </a:lnTo>
                  <a:lnTo>
                    <a:pt x="222203" y="141172"/>
                  </a:lnTo>
                  <a:lnTo>
                    <a:pt x="235724" y="105019"/>
                  </a:lnTo>
                  <a:lnTo>
                    <a:pt x="240250" y="75200"/>
                  </a:lnTo>
                  <a:lnTo>
                    <a:pt x="250393" y="129445"/>
                  </a:lnTo>
                  <a:lnTo>
                    <a:pt x="263454" y="192360"/>
                  </a:lnTo>
                  <a:lnTo>
                    <a:pt x="271709" y="245212"/>
                  </a:lnTo>
                  <a:lnTo>
                    <a:pt x="284926" y="303244"/>
                  </a:lnTo>
                  <a:lnTo>
                    <a:pt x="294668" y="366171"/>
                  </a:lnTo>
                  <a:lnTo>
                    <a:pt x="299755" y="425341"/>
                  </a:lnTo>
                  <a:lnTo>
                    <a:pt x="298103" y="437557"/>
                  </a:lnTo>
                  <a:lnTo>
                    <a:pt x="286908" y="457369"/>
                  </a:lnTo>
                  <a:lnTo>
                    <a:pt x="269065" y="472803"/>
                  </a:lnTo>
                  <a:lnTo>
                    <a:pt x="232711" y="486900"/>
                  </a:lnTo>
                  <a:lnTo>
                    <a:pt x="170217" y="498284"/>
                  </a:lnTo>
                  <a:lnTo>
                    <a:pt x="108710" y="502953"/>
                  </a:lnTo>
                  <a:lnTo>
                    <a:pt x="54047" y="504932"/>
                  </a:lnTo>
                  <a:lnTo>
                    <a:pt x="0" y="51463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018735" y="3992736"/>
            <a:ext cx="2750675" cy="522830"/>
            <a:chOff x="2018735" y="3992736"/>
            <a:chExt cx="2750675" cy="522830"/>
          </a:xfrm>
        </p:grpSpPr>
        <p:sp>
          <p:nvSpPr>
            <p:cNvPr id="78" name="Freeform 77"/>
            <p:cNvSpPr/>
            <p:nvPr/>
          </p:nvSpPr>
          <p:spPr>
            <a:xfrm>
              <a:off x="2018735" y="4238575"/>
              <a:ext cx="221049" cy="276991"/>
            </a:xfrm>
            <a:custGeom>
              <a:avLst/>
              <a:gdLst/>
              <a:ahLst/>
              <a:cxnLst/>
              <a:rect l="0" t="0" r="0" b="0"/>
              <a:pathLst>
                <a:path w="221049" h="276991">
                  <a:moveTo>
                    <a:pt x="118550" y="31586"/>
                  </a:moveTo>
                  <a:lnTo>
                    <a:pt x="107371" y="20408"/>
                  </a:lnTo>
                  <a:lnTo>
                    <a:pt x="100569" y="18284"/>
                  </a:lnTo>
                  <a:lnTo>
                    <a:pt x="83652" y="19045"/>
                  </a:lnTo>
                  <a:lnTo>
                    <a:pt x="54397" y="31639"/>
                  </a:lnTo>
                  <a:lnTo>
                    <a:pt x="29091" y="55778"/>
                  </a:lnTo>
                  <a:lnTo>
                    <a:pt x="3896" y="114032"/>
                  </a:lnTo>
                  <a:lnTo>
                    <a:pt x="0" y="125154"/>
                  </a:lnTo>
                  <a:lnTo>
                    <a:pt x="106" y="168754"/>
                  </a:lnTo>
                  <a:lnTo>
                    <a:pt x="13135" y="207539"/>
                  </a:lnTo>
                  <a:lnTo>
                    <a:pt x="45295" y="251361"/>
                  </a:lnTo>
                  <a:lnTo>
                    <a:pt x="60256" y="264964"/>
                  </a:lnTo>
                  <a:lnTo>
                    <a:pt x="78603" y="274910"/>
                  </a:lnTo>
                  <a:lnTo>
                    <a:pt x="98456" y="276990"/>
                  </a:lnTo>
                  <a:lnTo>
                    <a:pt x="120148" y="272846"/>
                  </a:lnTo>
                  <a:lnTo>
                    <a:pt x="145386" y="263205"/>
                  </a:lnTo>
                  <a:lnTo>
                    <a:pt x="165962" y="248001"/>
                  </a:lnTo>
                  <a:lnTo>
                    <a:pt x="198235" y="209645"/>
                  </a:lnTo>
                  <a:lnTo>
                    <a:pt x="214430" y="178711"/>
                  </a:lnTo>
                  <a:lnTo>
                    <a:pt x="221048" y="141729"/>
                  </a:lnTo>
                  <a:lnTo>
                    <a:pt x="217420" y="101135"/>
                  </a:lnTo>
                  <a:lnTo>
                    <a:pt x="208895" y="79654"/>
                  </a:lnTo>
                  <a:lnTo>
                    <a:pt x="170805" y="23775"/>
                  </a:lnTo>
                  <a:lnTo>
                    <a:pt x="158152" y="10567"/>
                  </a:lnTo>
                  <a:lnTo>
                    <a:pt x="139607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65834" y="4013846"/>
              <a:ext cx="124136" cy="456357"/>
            </a:xfrm>
            <a:custGeom>
              <a:avLst/>
              <a:gdLst/>
              <a:ahLst/>
              <a:cxnLst/>
              <a:rect l="0" t="0" r="0" b="0"/>
              <a:pathLst>
                <a:path w="124136" h="456357">
                  <a:moveTo>
                    <a:pt x="82020" y="456356"/>
                  </a:moveTo>
                  <a:lnTo>
                    <a:pt x="70568" y="407425"/>
                  </a:lnTo>
                  <a:lnTo>
                    <a:pt x="60690" y="359580"/>
                  </a:lnTo>
                  <a:lnTo>
                    <a:pt x="50354" y="308359"/>
                  </a:lnTo>
                  <a:lnTo>
                    <a:pt x="36763" y="256137"/>
                  </a:lnTo>
                  <a:lnTo>
                    <a:pt x="21038" y="206739"/>
                  </a:lnTo>
                  <a:lnTo>
                    <a:pt x="8969" y="159348"/>
                  </a:lnTo>
                  <a:lnTo>
                    <a:pt x="0" y="96520"/>
                  </a:lnTo>
                  <a:lnTo>
                    <a:pt x="568" y="40220"/>
                  </a:lnTo>
                  <a:lnTo>
                    <a:pt x="9165" y="16383"/>
                  </a:lnTo>
                  <a:lnTo>
                    <a:pt x="17072" y="8623"/>
                  </a:lnTo>
                  <a:lnTo>
                    <a:pt x="38337" y="0"/>
                  </a:lnTo>
                  <a:lnTo>
                    <a:pt x="76616" y="736"/>
                  </a:lnTo>
                  <a:lnTo>
                    <a:pt x="124135" y="1415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53098" y="4217518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94500" y="17959"/>
                  </a:lnTo>
                  <a:lnTo>
                    <a:pt x="36491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99758" y="4259632"/>
              <a:ext cx="27123" cy="189514"/>
            </a:xfrm>
            <a:custGeom>
              <a:avLst/>
              <a:gdLst/>
              <a:ahLst/>
              <a:cxnLst/>
              <a:rect l="0" t="0" r="0" b="0"/>
              <a:pathLst>
                <a:path w="27123" h="189514">
                  <a:moveTo>
                    <a:pt x="6065" y="0"/>
                  </a:moveTo>
                  <a:lnTo>
                    <a:pt x="0" y="32452"/>
                  </a:lnTo>
                  <a:lnTo>
                    <a:pt x="10625" y="89932"/>
                  </a:lnTo>
                  <a:lnTo>
                    <a:pt x="16585" y="143153"/>
                  </a:lnTo>
                  <a:lnTo>
                    <a:pt x="27122" y="1895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05823" y="41648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792121" y="4189721"/>
              <a:ext cx="166387" cy="221616"/>
            </a:xfrm>
            <a:custGeom>
              <a:avLst/>
              <a:gdLst/>
              <a:ahLst/>
              <a:cxnLst/>
              <a:rect l="0" t="0" r="0" b="0"/>
              <a:pathLst>
                <a:path w="166387" h="221616">
                  <a:moveTo>
                    <a:pt x="8459" y="112025"/>
                  </a:moveTo>
                  <a:lnTo>
                    <a:pt x="16792" y="149504"/>
                  </a:lnTo>
                  <a:lnTo>
                    <a:pt x="20351" y="171966"/>
                  </a:lnTo>
                  <a:lnTo>
                    <a:pt x="44073" y="221615"/>
                  </a:lnTo>
                  <a:lnTo>
                    <a:pt x="28930" y="170480"/>
                  </a:lnTo>
                  <a:lnTo>
                    <a:pt x="15362" y="118112"/>
                  </a:lnTo>
                  <a:lnTo>
                    <a:pt x="2587" y="62708"/>
                  </a:lnTo>
                  <a:lnTo>
                    <a:pt x="0" y="34735"/>
                  </a:lnTo>
                  <a:lnTo>
                    <a:pt x="5089" y="12943"/>
                  </a:lnTo>
                  <a:lnTo>
                    <a:pt x="9722" y="3856"/>
                  </a:lnTo>
                  <a:lnTo>
                    <a:pt x="16320" y="138"/>
                  </a:lnTo>
                  <a:lnTo>
                    <a:pt x="24228" y="0"/>
                  </a:lnTo>
                  <a:lnTo>
                    <a:pt x="41204" y="6084"/>
                  </a:lnTo>
                  <a:lnTo>
                    <a:pt x="83929" y="41244"/>
                  </a:lnTo>
                  <a:lnTo>
                    <a:pt x="123581" y="102806"/>
                  </a:lnTo>
                  <a:lnTo>
                    <a:pt x="150871" y="163453"/>
                  </a:lnTo>
                  <a:lnTo>
                    <a:pt x="166386" y="20678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60993" y="3992736"/>
              <a:ext cx="123857" cy="403768"/>
            </a:xfrm>
            <a:custGeom>
              <a:avLst/>
              <a:gdLst/>
              <a:ahLst/>
              <a:cxnLst/>
              <a:rect l="0" t="0" r="0" b="0"/>
              <a:pathLst>
                <a:path w="123857" h="403768">
                  <a:moveTo>
                    <a:pt x="81742" y="403767"/>
                  </a:moveTo>
                  <a:lnTo>
                    <a:pt x="67088" y="348626"/>
                  </a:lnTo>
                  <a:lnTo>
                    <a:pt x="52375" y="290493"/>
                  </a:lnTo>
                  <a:lnTo>
                    <a:pt x="31271" y="227017"/>
                  </a:lnTo>
                  <a:lnTo>
                    <a:pt x="15491" y="174661"/>
                  </a:lnTo>
                  <a:lnTo>
                    <a:pt x="8344" y="122119"/>
                  </a:lnTo>
                  <a:lnTo>
                    <a:pt x="0" y="66679"/>
                  </a:lnTo>
                  <a:lnTo>
                    <a:pt x="1371" y="27808"/>
                  </a:lnTo>
                  <a:lnTo>
                    <a:pt x="3595" y="16258"/>
                  </a:lnTo>
                  <a:lnTo>
                    <a:pt x="10927" y="8556"/>
                  </a:lnTo>
                  <a:lnTo>
                    <a:pt x="34671" y="0"/>
                  </a:lnTo>
                  <a:lnTo>
                    <a:pt x="69745" y="772"/>
                  </a:lnTo>
                  <a:lnTo>
                    <a:pt x="123856" y="142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16393" y="4217518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5119" y="16789"/>
                  </a:lnTo>
                  <a:lnTo>
                    <a:pt x="22792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08973" y="4238575"/>
              <a:ext cx="148028" cy="179108"/>
            </a:xfrm>
            <a:custGeom>
              <a:avLst/>
              <a:gdLst/>
              <a:ahLst/>
              <a:cxnLst/>
              <a:rect l="0" t="0" r="0" b="0"/>
              <a:pathLst>
                <a:path w="148028" h="179108">
                  <a:moveTo>
                    <a:pt x="70633" y="0"/>
                  </a:moveTo>
                  <a:lnTo>
                    <a:pt x="48276" y="0"/>
                  </a:lnTo>
                  <a:lnTo>
                    <a:pt x="31061" y="6239"/>
                  </a:lnTo>
                  <a:lnTo>
                    <a:pt x="23195" y="11179"/>
                  </a:lnTo>
                  <a:lnTo>
                    <a:pt x="11334" y="29145"/>
                  </a:lnTo>
                  <a:lnTo>
                    <a:pt x="3334" y="52728"/>
                  </a:lnTo>
                  <a:lnTo>
                    <a:pt x="0" y="91142"/>
                  </a:lnTo>
                  <a:lnTo>
                    <a:pt x="7071" y="125271"/>
                  </a:lnTo>
                  <a:lnTo>
                    <a:pt x="17427" y="146923"/>
                  </a:lnTo>
                  <a:lnTo>
                    <a:pt x="42000" y="173254"/>
                  </a:lnTo>
                  <a:lnTo>
                    <a:pt x="52714" y="177504"/>
                  </a:lnTo>
                  <a:lnTo>
                    <a:pt x="77097" y="179107"/>
                  </a:lnTo>
                  <a:lnTo>
                    <a:pt x="111543" y="167842"/>
                  </a:lnTo>
                  <a:lnTo>
                    <a:pt x="127030" y="152975"/>
                  </a:lnTo>
                  <a:lnTo>
                    <a:pt x="146504" y="114836"/>
                  </a:lnTo>
                  <a:lnTo>
                    <a:pt x="148027" y="94322"/>
                  </a:lnTo>
                  <a:lnTo>
                    <a:pt x="139473" y="52557"/>
                  </a:lnTo>
                  <a:lnTo>
                    <a:pt x="124305" y="26621"/>
                  </a:lnTo>
                  <a:lnTo>
                    <a:pt x="108525" y="14561"/>
                  </a:lnTo>
                  <a:lnTo>
                    <a:pt x="81161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84891" y="4171913"/>
              <a:ext cx="94757" cy="227038"/>
            </a:xfrm>
            <a:custGeom>
              <a:avLst/>
              <a:gdLst/>
              <a:ahLst/>
              <a:cxnLst/>
              <a:rect l="0" t="0" r="0" b="0"/>
              <a:pathLst>
                <a:path w="94757" h="227038">
                  <a:moveTo>
                    <a:pt x="0" y="119305"/>
                  </a:moveTo>
                  <a:lnTo>
                    <a:pt x="25194" y="173179"/>
                  </a:lnTo>
                  <a:lnTo>
                    <a:pt x="50833" y="224752"/>
                  </a:lnTo>
                  <a:lnTo>
                    <a:pt x="53776" y="227037"/>
                  </a:lnTo>
                  <a:lnTo>
                    <a:pt x="54568" y="223882"/>
                  </a:lnTo>
                  <a:lnTo>
                    <a:pt x="51158" y="207897"/>
                  </a:lnTo>
                  <a:lnTo>
                    <a:pt x="29036" y="151696"/>
                  </a:lnTo>
                  <a:lnTo>
                    <a:pt x="5441" y="95235"/>
                  </a:lnTo>
                  <a:lnTo>
                    <a:pt x="4732" y="55241"/>
                  </a:lnTo>
                  <a:lnTo>
                    <a:pt x="6664" y="41501"/>
                  </a:lnTo>
                  <a:lnTo>
                    <a:pt x="11462" y="31171"/>
                  </a:lnTo>
                  <a:lnTo>
                    <a:pt x="26151" y="16573"/>
                  </a:lnTo>
                  <a:lnTo>
                    <a:pt x="54152" y="1778"/>
                  </a:lnTo>
                  <a:lnTo>
                    <a:pt x="71251" y="0"/>
                  </a:lnTo>
                  <a:lnTo>
                    <a:pt x="94756" y="349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63875" y="4187865"/>
              <a:ext cx="200043" cy="212171"/>
            </a:xfrm>
            <a:custGeom>
              <a:avLst/>
              <a:gdLst/>
              <a:ahLst/>
              <a:cxnLst/>
              <a:rect l="0" t="0" r="0" b="0"/>
              <a:pathLst>
                <a:path w="200043" h="212171">
                  <a:moveTo>
                    <a:pt x="0" y="92824"/>
                  </a:moveTo>
                  <a:lnTo>
                    <a:pt x="3120" y="135516"/>
                  </a:lnTo>
                  <a:lnTo>
                    <a:pt x="21331" y="198160"/>
                  </a:lnTo>
                  <a:lnTo>
                    <a:pt x="25858" y="212170"/>
                  </a:lnTo>
                  <a:lnTo>
                    <a:pt x="9988" y="153429"/>
                  </a:lnTo>
                  <a:lnTo>
                    <a:pt x="1973" y="99336"/>
                  </a:lnTo>
                  <a:lnTo>
                    <a:pt x="585" y="57579"/>
                  </a:lnTo>
                  <a:lnTo>
                    <a:pt x="3899" y="47101"/>
                  </a:lnTo>
                  <a:lnTo>
                    <a:pt x="9619" y="38945"/>
                  </a:lnTo>
                  <a:lnTo>
                    <a:pt x="16941" y="32339"/>
                  </a:lnTo>
                  <a:lnTo>
                    <a:pt x="24162" y="32613"/>
                  </a:lnTo>
                  <a:lnTo>
                    <a:pt x="31316" y="37475"/>
                  </a:lnTo>
                  <a:lnTo>
                    <a:pt x="65475" y="83326"/>
                  </a:lnTo>
                  <a:lnTo>
                    <a:pt x="88494" y="137369"/>
                  </a:lnTo>
                  <a:lnTo>
                    <a:pt x="84757" y="75702"/>
                  </a:lnTo>
                  <a:lnTo>
                    <a:pt x="87452" y="22328"/>
                  </a:lnTo>
                  <a:lnTo>
                    <a:pt x="89887" y="10732"/>
                  </a:lnTo>
                  <a:lnTo>
                    <a:pt x="95020" y="4171"/>
                  </a:lnTo>
                  <a:lnTo>
                    <a:pt x="101951" y="966"/>
                  </a:lnTo>
                  <a:lnTo>
                    <a:pt x="110082" y="0"/>
                  </a:lnTo>
                  <a:lnTo>
                    <a:pt x="125355" y="5166"/>
                  </a:lnTo>
                  <a:lnTo>
                    <a:pt x="139941" y="16430"/>
                  </a:lnTo>
                  <a:lnTo>
                    <a:pt x="160137" y="42503"/>
                  </a:lnTo>
                  <a:lnTo>
                    <a:pt x="185581" y="103557"/>
                  </a:lnTo>
                  <a:lnTo>
                    <a:pt x="200042" y="16652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61157" y="4213500"/>
              <a:ext cx="218616" cy="195989"/>
            </a:xfrm>
            <a:custGeom>
              <a:avLst/>
              <a:gdLst/>
              <a:ahLst/>
              <a:cxnLst/>
              <a:rect l="0" t="0" r="0" b="0"/>
              <a:pathLst>
                <a:path w="218616" h="195989">
                  <a:moveTo>
                    <a:pt x="71216" y="98775"/>
                  </a:moveTo>
                  <a:lnTo>
                    <a:pt x="79549" y="61297"/>
                  </a:lnTo>
                  <a:lnTo>
                    <a:pt x="78429" y="37664"/>
                  </a:lnTo>
                  <a:lnTo>
                    <a:pt x="70132" y="15462"/>
                  </a:lnTo>
                  <a:lnTo>
                    <a:pt x="62304" y="8138"/>
                  </a:lnTo>
                  <a:lnTo>
                    <a:pt x="41129" y="0"/>
                  </a:lnTo>
                  <a:lnTo>
                    <a:pt x="32440" y="1340"/>
                  </a:lnTo>
                  <a:lnTo>
                    <a:pt x="25478" y="5742"/>
                  </a:lnTo>
                  <a:lnTo>
                    <a:pt x="14623" y="19992"/>
                  </a:lnTo>
                  <a:lnTo>
                    <a:pt x="5899" y="38024"/>
                  </a:lnTo>
                  <a:lnTo>
                    <a:pt x="0" y="79085"/>
                  </a:lnTo>
                  <a:lnTo>
                    <a:pt x="6412" y="135786"/>
                  </a:lnTo>
                  <a:lnTo>
                    <a:pt x="16790" y="169792"/>
                  </a:lnTo>
                  <a:lnTo>
                    <a:pt x="27919" y="187270"/>
                  </a:lnTo>
                  <a:lnTo>
                    <a:pt x="35332" y="191697"/>
                  </a:lnTo>
                  <a:lnTo>
                    <a:pt x="52928" y="193496"/>
                  </a:lnTo>
                  <a:lnTo>
                    <a:pt x="69327" y="187276"/>
                  </a:lnTo>
                  <a:lnTo>
                    <a:pt x="76976" y="182342"/>
                  </a:lnTo>
                  <a:lnTo>
                    <a:pt x="88594" y="167501"/>
                  </a:lnTo>
                  <a:lnTo>
                    <a:pt x="93330" y="158630"/>
                  </a:lnTo>
                  <a:lnTo>
                    <a:pt x="100930" y="103536"/>
                  </a:lnTo>
                  <a:lnTo>
                    <a:pt x="102247" y="71069"/>
                  </a:lnTo>
                  <a:lnTo>
                    <a:pt x="104977" y="91476"/>
                  </a:lnTo>
                  <a:lnTo>
                    <a:pt x="138703" y="151701"/>
                  </a:lnTo>
                  <a:lnTo>
                    <a:pt x="160362" y="180747"/>
                  </a:lnTo>
                  <a:lnTo>
                    <a:pt x="178687" y="192919"/>
                  </a:lnTo>
                  <a:lnTo>
                    <a:pt x="195410" y="195988"/>
                  </a:lnTo>
                  <a:lnTo>
                    <a:pt x="218615" y="19353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00829" y="3996420"/>
              <a:ext cx="63172" cy="442198"/>
            </a:xfrm>
            <a:custGeom>
              <a:avLst/>
              <a:gdLst/>
              <a:ahLst/>
              <a:cxnLst/>
              <a:rect l="0" t="0" r="0" b="0"/>
              <a:pathLst>
                <a:path w="63172" h="44219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8793"/>
                  </a:lnTo>
                  <a:lnTo>
                    <a:pt x="21331" y="213840"/>
                  </a:lnTo>
                  <a:lnTo>
                    <a:pt x="28197" y="259986"/>
                  </a:lnTo>
                  <a:lnTo>
                    <a:pt x="35149" y="303893"/>
                  </a:lnTo>
                  <a:lnTo>
                    <a:pt x="45639" y="362483"/>
                  </a:lnTo>
                  <a:lnTo>
                    <a:pt x="60053" y="423251"/>
                  </a:lnTo>
                  <a:lnTo>
                    <a:pt x="63171" y="44219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58715" y="4133290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37949" y="5589"/>
                  </a:lnTo>
                  <a:lnTo>
                    <a:pt x="86564" y="17959"/>
                  </a:lnTo>
                  <a:lnTo>
                    <a:pt x="34473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47924" y="4206990"/>
              <a:ext cx="58232" cy="210571"/>
            </a:xfrm>
            <a:custGeom>
              <a:avLst/>
              <a:gdLst/>
              <a:ahLst/>
              <a:cxnLst/>
              <a:rect l="0" t="0" r="0" b="0"/>
              <a:pathLst>
                <a:path w="58232" h="210571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20543" y="109787"/>
                  </a:lnTo>
                  <a:lnTo>
                    <a:pt x="36662" y="164839"/>
                  </a:lnTo>
                  <a:lnTo>
                    <a:pt x="47551" y="192730"/>
                  </a:lnTo>
                  <a:lnTo>
                    <a:pt x="58231" y="21057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42984" y="409117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81905" y="4180344"/>
              <a:ext cx="152026" cy="211335"/>
            </a:xfrm>
            <a:custGeom>
              <a:avLst/>
              <a:gdLst/>
              <a:ahLst/>
              <a:cxnLst/>
              <a:rect l="0" t="0" r="0" b="0"/>
              <a:pathLst>
                <a:path w="152026" h="211335">
                  <a:moveTo>
                    <a:pt x="82177" y="5589"/>
                  </a:moveTo>
                  <a:lnTo>
                    <a:pt x="65410" y="0"/>
                  </a:lnTo>
                  <a:lnTo>
                    <a:pt x="47819" y="375"/>
                  </a:lnTo>
                  <a:lnTo>
                    <a:pt x="38215" y="2113"/>
                  </a:lnTo>
                  <a:lnTo>
                    <a:pt x="21305" y="16522"/>
                  </a:lnTo>
                  <a:lnTo>
                    <a:pt x="8330" y="38524"/>
                  </a:lnTo>
                  <a:lnTo>
                    <a:pt x="0" y="90777"/>
                  </a:lnTo>
                  <a:lnTo>
                    <a:pt x="1677" y="129096"/>
                  </a:lnTo>
                  <a:lnTo>
                    <a:pt x="7795" y="151728"/>
                  </a:lnTo>
                  <a:lnTo>
                    <a:pt x="18313" y="173485"/>
                  </a:lnTo>
                  <a:lnTo>
                    <a:pt x="42978" y="199875"/>
                  </a:lnTo>
                  <a:lnTo>
                    <a:pt x="65535" y="208922"/>
                  </a:lnTo>
                  <a:lnTo>
                    <a:pt x="78102" y="211334"/>
                  </a:lnTo>
                  <a:lnTo>
                    <a:pt x="104542" y="207775"/>
                  </a:lnTo>
                  <a:lnTo>
                    <a:pt x="118144" y="203551"/>
                  </a:lnTo>
                  <a:lnTo>
                    <a:pt x="128382" y="196055"/>
                  </a:lnTo>
                  <a:lnTo>
                    <a:pt x="142877" y="175249"/>
                  </a:lnTo>
                  <a:lnTo>
                    <a:pt x="152025" y="137226"/>
                  </a:lnTo>
                  <a:lnTo>
                    <a:pt x="149146" y="96325"/>
                  </a:lnTo>
                  <a:lnTo>
                    <a:pt x="126063" y="41151"/>
                  </a:lnTo>
                  <a:lnTo>
                    <a:pt x="113763" y="1611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16725" y="4117265"/>
              <a:ext cx="252685" cy="289767"/>
            </a:xfrm>
            <a:custGeom>
              <a:avLst/>
              <a:gdLst/>
              <a:ahLst/>
              <a:cxnLst/>
              <a:rect l="0" t="0" r="0" b="0"/>
              <a:pathLst>
                <a:path w="252685" h="289767">
                  <a:moveTo>
                    <a:pt x="0" y="100253"/>
                  </a:moveTo>
                  <a:lnTo>
                    <a:pt x="23719" y="158870"/>
                  </a:lnTo>
                  <a:lnTo>
                    <a:pt x="45673" y="213044"/>
                  </a:lnTo>
                  <a:lnTo>
                    <a:pt x="62488" y="265686"/>
                  </a:lnTo>
                  <a:lnTo>
                    <a:pt x="67547" y="281404"/>
                  </a:lnTo>
                  <a:lnTo>
                    <a:pt x="56474" y="243900"/>
                  </a:lnTo>
                  <a:lnTo>
                    <a:pt x="50280" y="193575"/>
                  </a:lnTo>
                  <a:lnTo>
                    <a:pt x="44534" y="146232"/>
                  </a:lnTo>
                  <a:lnTo>
                    <a:pt x="42831" y="93989"/>
                  </a:lnTo>
                  <a:lnTo>
                    <a:pt x="47845" y="40004"/>
                  </a:lnTo>
                  <a:lnTo>
                    <a:pt x="62399" y="11952"/>
                  </a:lnTo>
                  <a:lnTo>
                    <a:pt x="70846" y="6291"/>
                  </a:lnTo>
                  <a:lnTo>
                    <a:pt x="92708" y="0"/>
                  </a:lnTo>
                  <a:lnTo>
                    <a:pt x="102750" y="663"/>
                  </a:lnTo>
                  <a:lnTo>
                    <a:pt x="120146" y="7638"/>
                  </a:lnTo>
                  <a:lnTo>
                    <a:pt x="143094" y="24718"/>
                  </a:lnTo>
                  <a:lnTo>
                    <a:pt x="178880" y="81265"/>
                  </a:lnTo>
                  <a:lnTo>
                    <a:pt x="206830" y="143593"/>
                  </a:lnTo>
                  <a:lnTo>
                    <a:pt x="229155" y="204047"/>
                  </a:lnTo>
                  <a:lnTo>
                    <a:pt x="245176" y="261396"/>
                  </a:lnTo>
                  <a:lnTo>
                    <a:pt x="252684" y="28976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179606" y="1137077"/>
            <a:ext cx="2010944" cy="486476"/>
            <a:chOff x="3179606" y="1137077"/>
            <a:chExt cx="2010944" cy="486476"/>
          </a:xfrm>
        </p:grpSpPr>
        <p:sp>
          <p:nvSpPr>
            <p:cNvPr id="97" name="Freeform 96"/>
            <p:cNvSpPr/>
            <p:nvPr/>
          </p:nvSpPr>
          <p:spPr>
            <a:xfrm>
              <a:off x="3179606" y="1337119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32331" y="1158134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21057" y="0"/>
                  </a:moveTo>
                  <a:lnTo>
                    <a:pt x="12724" y="48931"/>
                  </a:lnTo>
                  <a:lnTo>
                    <a:pt x="11179" y="99896"/>
                  </a:lnTo>
                  <a:lnTo>
                    <a:pt x="16247" y="163232"/>
                  </a:lnTo>
                  <a:lnTo>
                    <a:pt x="14043" y="215262"/>
                  </a:lnTo>
                  <a:lnTo>
                    <a:pt x="11570" y="269542"/>
                  </a:lnTo>
                  <a:lnTo>
                    <a:pt x="9564" y="331880"/>
                  </a:lnTo>
                  <a:lnTo>
                    <a:pt x="2236" y="38301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74404" y="1137077"/>
              <a:ext cx="389555" cy="42115"/>
            </a:xfrm>
            <a:custGeom>
              <a:avLst/>
              <a:gdLst/>
              <a:ahLst/>
              <a:cxnLst/>
              <a:rect l="0" t="0" r="0" b="0"/>
              <a:pathLst>
                <a:path w="389555" h="42115">
                  <a:moveTo>
                    <a:pt x="389554" y="0"/>
                  </a:moveTo>
                  <a:lnTo>
                    <a:pt x="335409" y="3120"/>
                  </a:lnTo>
                  <a:lnTo>
                    <a:pt x="274874" y="9065"/>
                  </a:lnTo>
                  <a:lnTo>
                    <a:pt x="218314" y="10095"/>
                  </a:lnTo>
                  <a:lnTo>
                    <a:pt x="158027" y="17679"/>
                  </a:lnTo>
                  <a:lnTo>
                    <a:pt x="103365" y="21226"/>
                  </a:lnTo>
                  <a:lnTo>
                    <a:pt x="51943" y="291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73100" y="1389761"/>
              <a:ext cx="178962" cy="202530"/>
            </a:xfrm>
            <a:custGeom>
              <a:avLst/>
              <a:gdLst/>
              <a:ahLst/>
              <a:cxnLst/>
              <a:rect l="0" t="0" r="0" b="0"/>
              <a:pathLst>
                <a:path w="178962" h="202530">
                  <a:moveTo>
                    <a:pt x="101387" y="0"/>
                  </a:moveTo>
                  <a:lnTo>
                    <a:pt x="79030" y="0"/>
                  </a:lnTo>
                  <a:lnTo>
                    <a:pt x="48359" y="11179"/>
                  </a:lnTo>
                  <a:lnTo>
                    <a:pt x="33755" y="26025"/>
                  </a:lnTo>
                  <a:lnTo>
                    <a:pt x="9259" y="69742"/>
                  </a:lnTo>
                  <a:lnTo>
                    <a:pt x="0" y="109702"/>
                  </a:lnTo>
                  <a:lnTo>
                    <a:pt x="2846" y="151177"/>
                  </a:lnTo>
                  <a:lnTo>
                    <a:pt x="11188" y="172865"/>
                  </a:lnTo>
                  <a:lnTo>
                    <a:pt x="16687" y="181924"/>
                  </a:lnTo>
                  <a:lnTo>
                    <a:pt x="35277" y="195109"/>
                  </a:lnTo>
                  <a:lnTo>
                    <a:pt x="57967" y="202529"/>
                  </a:lnTo>
                  <a:lnTo>
                    <a:pt x="79749" y="201927"/>
                  </a:lnTo>
                  <a:lnTo>
                    <a:pt x="117333" y="189422"/>
                  </a:lnTo>
                  <a:lnTo>
                    <a:pt x="138110" y="174265"/>
                  </a:lnTo>
                  <a:lnTo>
                    <a:pt x="153973" y="155830"/>
                  </a:lnTo>
                  <a:lnTo>
                    <a:pt x="177664" y="105009"/>
                  </a:lnTo>
                  <a:lnTo>
                    <a:pt x="178961" y="80986"/>
                  </a:lnTo>
                  <a:lnTo>
                    <a:pt x="174469" y="57051"/>
                  </a:lnTo>
                  <a:lnTo>
                    <a:pt x="164673" y="38614"/>
                  </a:lnTo>
                  <a:lnTo>
                    <a:pt x="156446" y="32762"/>
                  </a:lnTo>
                  <a:lnTo>
                    <a:pt x="118978" y="23369"/>
                  </a:lnTo>
                  <a:lnTo>
                    <a:pt x="10138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11486" y="1421347"/>
              <a:ext cx="136743" cy="202206"/>
            </a:xfrm>
            <a:custGeom>
              <a:avLst/>
              <a:gdLst/>
              <a:ahLst/>
              <a:cxnLst/>
              <a:rect l="0" t="0" r="0" b="0"/>
              <a:pathLst>
                <a:path w="136743" h="202206">
                  <a:moveTo>
                    <a:pt x="10400" y="0"/>
                  </a:moveTo>
                  <a:lnTo>
                    <a:pt x="3164" y="27556"/>
                  </a:lnTo>
                  <a:lnTo>
                    <a:pt x="522" y="83778"/>
                  </a:lnTo>
                  <a:lnTo>
                    <a:pt x="0" y="140291"/>
                  </a:lnTo>
                  <a:lnTo>
                    <a:pt x="6167" y="165297"/>
                  </a:lnTo>
                  <a:lnTo>
                    <a:pt x="11088" y="176878"/>
                  </a:lnTo>
                  <a:lnTo>
                    <a:pt x="25913" y="192866"/>
                  </a:lnTo>
                  <a:lnTo>
                    <a:pt x="34780" y="198767"/>
                  </a:lnTo>
                  <a:lnTo>
                    <a:pt x="53991" y="202205"/>
                  </a:lnTo>
                  <a:lnTo>
                    <a:pt x="74227" y="198663"/>
                  </a:lnTo>
                  <a:lnTo>
                    <a:pt x="94920" y="189290"/>
                  </a:lnTo>
                  <a:lnTo>
                    <a:pt x="112695" y="171086"/>
                  </a:lnTo>
                  <a:lnTo>
                    <a:pt x="126054" y="147398"/>
                  </a:lnTo>
                  <a:lnTo>
                    <a:pt x="134631" y="94063"/>
                  </a:lnTo>
                  <a:lnTo>
                    <a:pt x="136116" y="55556"/>
                  </a:lnTo>
                  <a:lnTo>
                    <a:pt x="13674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11399" y="1410818"/>
              <a:ext cx="126343" cy="191930"/>
            </a:xfrm>
            <a:custGeom>
              <a:avLst/>
              <a:gdLst/>
              <a:ahLst/>
              <a:cxnLst/>
              <a:rect l="0" t="0" r="0" b="0"/>
              <a:pathLst>
                <a:path w="126343" h="191930">
                  <a:moveTo>
                    <a:pt x="0" y="105285"/>
                  </a:moveTo>
                  <a:lnTo>
                    <a:pt x="17958" y="168713"/>
                  </a:lnTo>
                  <a:lnTo>
                    <a:pt x="25858" y="191929"/>
                  </a:lnTo>
                  <a:lnTo>
                    <a:pt x="14396" y="137511"/>
                  </a:lnTo>
                  <a:lnTo>
                    <a:pt x="12844" y="98586"/>
                  </a:lnTo>
                  <a:lnTo>
                    <a:pt x="25333" y="42618"/>
                  </a:lnTo>
                  <a:lnTo>
                    <a:pt x="30927" y="34262"/>
                  </a:lnTo>
                  <a:lnTo>
                    <a:pt x="46500" y="21857"/>
                  </a:lnTo>
                  <a:lnTo>
                    <a:pt x="91160" y="553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32497" y="1421347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3" y="141758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43026" y="13055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58718" y="1371825"/>
              <a:ext cx="169221" cy="214737"/>
            </a:xfrm>
            <a:custGeom>
              <a:avLst/>
              <a:gdLst/>
              <a:ahLst/>
              <a:cxnLst/>
              <a:rect l="0" t="0" r="0" b="0"/>
              <a:pathLst>
                <a:path w="169221" h="214737">
                  <a:moveTo>
                    <a:pt x="105406" y="17936"/>
                  </a:moveTo>
                  <a:lnTo>
                    <a:pt x="94228" y="6758"/>
                  </a:lnTo>
                  <a:lnTo>
                    <a:pt x="76261" y="1270"/>
                  </a:lnTo>
                  <a:lnTo>
                    <a:pt x="53848" y="0"/>
                  </a:lnTo>
                  <a:lnTo>
                    <a:pt x="32188" y="3336"/>
                  </a:lnTo>
                  <a:lnTo>
                    <a:pt x="13983" y="14957"/>
                  </a:lnTo>
                  <a:lnTo>
                    <a:pt x="5853" y="22969"/>
                  </a:lnTo>
                  <a:lnTo>
                    <a:pt x="1603" y="32990"/>
                  </a:lnTo>
                  <a:lnTo>
                    <a:pt x="0" y="56602"/>
                  </a:lnTo>
                  <a:lnTo>
                    <a:pt x="6306" y="76455"/>
                  </a:lnTo>
                  <a:lnTo>
                    <a:pt x="11263" y="85025"/>
                  </a:lnTo>
                  <a:lnTo>
                    <a:pt x="19248" y="90738"/>
                  </a:lnTo>
                  <a:lnTo>
                    <a:pt x="78924" y="106249"/>
                  </a:lnTo>
                  <a:lnTo>
                    <a:pt x="136277" y="126417"/>
                  </a:lnTo>
                  <a:lnTo>
                    <a:pt x="147044" y="132370"/>
                  </a:lnTo>
                  <a:lnTo>
                    <a:pt x="162127" y="148345"/>
                  </a:lnTo>
                  <a:lnTo>
                    <a:pt x="167786" y="157518"/>
                  </a:lnTo>
                  <a:lnTo>
                    <a:pt x="169220" y="167142"/>
                  </a:lnTo>
                  <a:lnTo>
                    <a:pt x="164573" y="187195"/>
                  </a:lnTo>
                  <a:lnTo>
                    <a:pt x="158889" y="195117"/>
                  </a:lnTo>
                  <a:lnTo>
                    <a:pt x="143214" y="207037"/>
                  </a:lnTo>
                  <a:lnTo>
                    <a:pt x="103480" y="214736"/>
                  </a:lnTo>
                  <a:lnTo>
                    <a:pt x="49567" y="208932"/>
                  </a:lnTo>
                  <a:lnTo>
                    <a:pt x="21178" y="196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79938" y="1359667"/>
              <a:ext cx="410612" cy="240665"/>
            </a:xfrm>
            <a:custGeom>
              <a:avLst/>
              <a:gdLst/>
              <a:ahLst/>
              <a:cxnLst/>
              <a:rect l="0" t="0" r="0" b="0"/>
              <a:pathLst>
                <a:path w="410612" h="240665">
                  <a:moveTo>
                    <a:pt x="0" y="61680"/>
                  </a:moveTo>
                  <a:lnTo>
                    <a:pt x="0" y="120297"/>
                  </a:lnTo>
                  <a:lnTo>
                    <a:pt x="5589" y="166265"/>
                  </a:lnTo>
                  <a:lnTo>
                    <a:pt x="7235" y="171178"/>
                  </a:lnTo>
                  <a:lnTo>
                    <a:pt x="8333" y="168604"/>
                  </a:lnTo>
                  <a:lnTo>
                    <a:pt x="10239" y="108039"/>
                  </a:lnTo>
                  <a:lnTo>
                    <a:pt x="13591" y="54416"/>
                  </a:lnTo>
                  <a:lnTo>
                    <a:pt x="25083" y="20533"/>
                  </a:lnTo>
                  <a:lnTo>
                    <a:pt x="30760" y="9682"/>
                  </a:lnTo>
                  <a:lnTo>
                    <a:pt x="39224" y="3618"/>
                  </a:lnTo>
                  <a:lnTo>
                    <a:pt x="61106" y="0"/>
                  </a:lnTo>
                  <a:lnTo>
                    <a:pt x="80191" y="5411"/>
                  </a:lnTo>
                  <a:lnTo>
                    <a:pt x="88555" y="10129"/>
                  </a:lnTo>
                  <a:lnTo>
                    <a:pt x="133124" y="71765"/>
                  </a:lnTo>
                  <a:lnTo>
                    <a:pt x="148758" y="109252"/>
                  </a:lnTo>
                  <a:lnTo>
                    <a:pt x="151815" y="112112"/>
                  </a:lnTo>
                  <a:lnTo>
                    <a:pt x="153852" y="108169"/>
                  </a:lnTo>
                  <a:lnTo>
                    <a:pt x="162711" y="65404"/>
                  </a:lnTo>
                  <a:lnTo>
                    <a:pt x="183521" y="31198"/>
                  </a:lnTo>
                  <a:lnTo>
                    <a:pt x="202057" y="15767"/>
                  </a:lnTo>
                  <a:lnTo>
                    <a:pt x="223164" y="6179"/>
                  </a:lnTo>
                  <a:lnTo>
                    <a:pt x="248143" y="1918"/>
                  </a:lnTo>
                  <a:lnTo>
                    <a:pt x="271723" y="6263"/>
                  </a:lnTo>
                  <a:lnTo>
                    <a:pt x="292731" y="17163"/>
                  </a:lnTo>
                  <a:lnTo>
                    <a:pt x="317712" y="44200"/>
                  </a:lnTo>
                  <a:lnTo>
                    <a:pt x="348652" y="102647"/>
                  </a:lnTo>
                  <a:lnTo>
                    <a:pt x="372939" y="154087"/>
                  </a:lnTo>
                  <a:lnTo>
                    <a:pt x="397147" y="206188"/>
                  </a:lnTo>
                  <a:lnTo>
                    <a:pt x="410611" y="240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6467063" y="221098"/>
            <a:ext cx="3028026" cy="810695"/>
            <a:chOff x="6467063" y="221098"/>
            <a:chExt cx="3028026" cy="810695"/>
          </a:xfrm>
        </p:grpSpPr>
        <p:sp>
          <p:nvSpPr>
            <p:cNvPr id="108" name="Freeform 107"/>
            <p:cNvSpPr/>
            <p:nvPr/>
          </p:nvSpPr>
          <p:spPr>
            <a:xfrm>
              <a:off x="6467063" y="221098"/>
              <a:ext cx="165891" cy="715939"/>
            </a:xfrm>
            <a:custGeom>
              <a:avLst/>
              <a:gdLst/>
              <a:ahLst/>
              <a:cxnLst/>
              <a:rect l="0" t="0" r="0" b="0"/>
              <a:pathLst>
                <a:path w="165891" h="715939">
                  <a:moveTo>
                    <a:pt x="144833" y="0"/>
                  </a:moveTo>
                  <a:lnTo>
                    <a:pt x="120786" y="17981"/>
                  </a:lnTo>
                  <a:lnTo>
                    <a:pt x="100533" y="44322"/>
                  </a:lnTo>
                  <a:lnTo>
                    <a:pt x="73200" y="100636"/>
                  </a:lnTo>
                  <a:lnTo>
                    <a:pt x="47451" y="154886"/>
                  </a:lnTo>
                  <a:lnTo>
                    <a:pt x="29888" y="207543"/>
                  </a:lnTo>
                  <a:lnTo>
                    <a:pt x="15153" y="263264"/>
                  </a:lnTo>
                  <a:lnTo>
                    <a:pt x="2147" y="324531"/>
                  </a:lnTo>
                  <a:lnTo>
                    <a:pt x="0" y="380427"/>
                  </a:lnTo>
                  <a:lnTo>
                    <a:pt x="6253" y="434553"/>
                  </a:lnTo>
                  <a:lnTo>
                    <a:pt x="15515" y="487635"/>
                  </a:lnTo>
                  <a:lnTo>
                    <a:pt x="26838" y="539238"/>
                  </a:lnTo>
                  <a:lnTo>
                    <a:pt x="51032" y="602309"/>
                  </a:lnTo>
                  <a:lnTo>
                    <a:pt x="71417" y="644055"/>
                  </a:lnTo>
                  <a:lnTo>
                    <a:pt x="107436" y="686715"/>
                  </a:lnTo>
                  <a:lnTo>
                    <a:pt x="134532" y="706239"/>
                  </a:lnTo>
                  <a:lnTo>
                    <a:pt x="165890" y="71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622425" y="620457"/>
              <a:ext cx="239447" cy="208413"/>
            </a:xfrm>
            <a:custGeom>
              <a:avLst/>
              <a:gdLst/>
              <a:ahLst/>
              <a:cxnLst/>
              <a:rect l="0" t="0" r="0" b="0"/>
              <a:pathLst>
                <a:path w="239447" h="208413">
                  <a:moveTo>
                    <a:pt x="0" y="63895"/>
                  </a:moveTo>
                  <a:lnTo>
                    <a:pt x="14654" y="116922"/>
                  </a:lnTo>
                  <a:lnTo>
                    <a:pt x="27028" y="174369"/>
                  </a:lnTo>
                  <a:lnTo>
                    <a:pt x="29065" y="208412"/>
                  </a:lnTo>
                  <a:lnTo>
                    <a:pt x="27565" y="207033"/>
                  </a:lnTo>
                  <a:lnTo>
                    <a:pt x="16753" y="165608"/>
                  </a:lnTo>
                  <a:lnTo>
                    <a:pt x="11757" y="102270"/>
                  </a:lnTo>
                  <a:lnTo>
                    <a:pt x="13890" y="46605"/>
                  </a:lnTo>
                  <a:lnTo>
                    <a:pt x="16279" y="34821"/>
                  </a:lnTo>
                  <a:lnTo>
                    <a:pt x="22551" y="28135"/>
                  </a:lnTo>
                  <a:lnTo>
                    <a:pt x="31411" y="24847"/>
                  </a:lnTo>
                  <a:lnTo>
                    <a:pt x="41998" y="23825"/>
                  </a:lnTo>
                  <a:lnTo>
                    <a:pt x="50225" y="26653"/>
                  </a:lnTo>
                  <a:lnTo>
                    <a:pt x="62487" y="39154"/>
                  </a:lnTo>
                  <a:lnTo>
                    <a:pt x="92009" y="97306"/>
                  </a:lnTo>
                  <a:lnTo>
                    <a:pt x="98232" y="116298"/>
                  </a:lnTo>
                  <a:lnTo>
                    <a:pt x="89854" y="85685"/>
                  </a:lnTo>
                  <a:lnTo>
                    <a:pt x="91484" y="53583"/>
                  </a:lnTo>
                  <a:lnTo>
                    <a:pt x="99376" y="21845"/>
                  </a:lnTo>
                  <a:lnTo>
                    <a:pt x="104855" y="13635"/>
                  </a:lnTo>
                  <a:lnTo>
                    <a:pt x="120302" y="1393"/>
                  </a:lnTo>
                  <a:lnTo>
                    <a:pt x="129334" y="0"/>
                  </a:lnTo>
                  <a:lnTo>
                    <a:pt x="148729" y="4692"/>
                  </a:lnTo>
                  <a:lnTo>
                    <a:pt x="173789" y="20487"/>
                  </a:lnTo>
                  <a:lnTo>
                    <a:pt x="217441" y="75234"/>
                  </a:lnTo>
                  <a:lnTo>
                    <a:pt x="233013" y="106249"/>
                  </a:lnTo>
                  <a:lnTo>
                    <a:pt x="239446" y="143255"/>
                  </a:lnTo>
                  <a:lnTo>
                    <a:pt x="231627" y="190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909392" y="621181"/>
              <a:ext cx="149720" cy="203084"/>
            </a:xfrm>
            <a:custGeom>
              <a:avLst/>
              <a:gdLst/>
              <a:ahLst/>
              <a:cxnLst/>
              <a:rect l="0" t="0" r="0" b="0"/>
              <a:pathLst>
                <a:path w="149720" h="203084">
                  <a:moveTo>
                    <a:pt x="102587" y="0"/>
                  </a:moveTo>
                  <a:lnTo>
                    <a:pt x="78541" y="9575"/>
                  </a:lnTo>
                  <a:lnTo>
                    <a:pt x="21889" y="59898"/>
                  </a:lnTo>
                  <a:lnTo>
                    <a:pt x="6406" y="86378"/>
                  </a:lnTo>
                  <a:lnTo>
                    <a:pt x="0" y="122040"/>
                  </a:lnTo>
                  <a:lnTo>
                    <a:pt x="4740" y="145487"/>
                  </a:lnTo>
                  <a:lnTo>
                    <a:pt x="20563" y="175298"/>
                  </a:lnTo>
                  <a:lnTo>
                    <a:pt x="34546" y="190214"/>
                  </a:lnTo>
                  <a:lnTo>
                    <a:pt x="52459" y="200743"/>
                  </a:lnTo>
                  <a:lnTo>
                    <a:pt x="72119" y="203083"/>
                  </a:lnTo>
                  <a:lnTo>
                    <a:pt x="92555" y="199053"/>
                  </a:lnTo>
                  <a:lnTo>
                    <a:pt x="113337" y="189464"/>
                  </a:lnTo>
                  <a:lnTo>
                    <a:pt x="139177" y="165322"/>
                  </a:lnTo>
                  <a:lnTo>
                    <a:pt x="148096" y="139767"/>
                  </a:lnTo>
                  <a:lnTo>
                    <a:pt x="149719" y="111252"/>
                  </a:lnTo>
                  <a:lnTo>
                    <a:pt x="131092" y="53428"/>
                  </a:lnTo>
                  <a:lnTo>
                    <a:pt x="123644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96207" y="631709"/>
              <a:ext cx="105286" cy="163200"/>
            </a:xfrm>
            <a:custGeom>
              <a:avLst/>
              <a:gdLst/>
              <a:ahLst/>
              <a:cxnLst/>
              <a:rect l="0" t="0" r="0" b="0"/>
              <a:pathLst>
                <a:path w="105286" h="163200">
                  <a:moveTo>
                    <a:pt x="0" y="0"/>
                  </a:moveTo>
                  <a:lnTo>
                    <a:pt x="3120" y="42692"/>
                  </a:lnTo>
                  <a:lnTo>
                    <a:pt x="25194" y="102069"/>
                  </a:lnTo>
                  <a:lnTo>
                    <a:pt x="50833" y="157504"/>
                  </a:lnTo>
                  <a:lnTo>
                    <a:pt x="57285" y="162325"/>
                  </a:lnTo>
                  <a:lnTo>
                    <a:pt x="63927" y="163199"/>
                  </a:lnTo>
                  <a:lnTo>
                    <a:pt x="70694" y="161442"/>
                  </a:lnTo>
                  <a:lnTo>
                    <a:pt x="76375" y="155591"/>
                  </a:lnTo>
                  <a:lnTo>
                    <a:pt x="85808" y="136612"/>
                  </a:lnTo>
                  <a:lnTo>
                    <a:pt x="96698" y="75861"/>
                  </a:lnTo>
                  <a:lnTo>
                    <a:pt x="105285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75192" y="66329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16788" y="62280"/>
                  </a:lnTo>
                  <a:lnTo>
                    <a:pt x="20213" y="11321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254134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369948" y="665896"/>
              <a:ext cx="147400" cy="165856"/>
            </a:xfrm>
            <a:custGeom>
              <a:avLst/>
              <a:gdLst/>
              <a:ahLst/>
              <a:cxnLst/>
              <a:rect l="0" t="0" r="0" b="0"/>
              <a:pathLst>
                <a:path w="147400" h="165856">
                  <a:moveTo>
                    <a:pt x="0" y="7927"/>
                  </a:moveTo>
                  <a:lnTo>
                    <a:pt x="14654" y="60955"/>
                  </a:lnTo>
                  <a:lnTo>
                    <a:pt x="23334" y="121596"/>
                  </a:lnTo>
                  <a:lnTo>
                    <a:pt x="26748" y="135656"/>
                  </a:lnTo>
                  <a:lnTo>
                    <a:pt x="15644" y="83347"/>
                  </a:lnTo>
                  <a:lnTo>
                    <a:pt x="25702" y="29211"/>
                  </a:lnTo>
                  <a:lnTo>
                    <a:pt x="41021" y="3055"/>
                  </a:lnTo>
                  <a:lnTo>
                    <a:pt x="48404" y="0"/>
                  </a:lnTo>
                  <a:lnTo>
                    <a:pt x="56836" y="303"/>
                  </a:lnTo>
                  <a:lnTo>
                    <a:pt x="74393" y="6878"/>
                  </a:lnTo>
                  <a:lnTo>
                    <a:pt x="89996" y="17600"/>
                  </a:lnTo>
                  <a:lnTo>
                    <a:pt x="111934" y="47968"/>
                  </a:lnTo>
                  <a:lnTo>
                    <a:pt x="127662" y="81013"/>
                  </a:lnTo>
                  <a:lnTo>
                    <a:pt x="138777" y="139402"/>
                  </a:lnTo>
                  <a:lnTo>
                    <a:pt x="147399" y="16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527876" y="708687"/>
              <a:ext cx="208502" cy="323106"/>
            </a:xfrm>
            <a:custGeom>
              <a:avLst/>
              <a:gdLst/>
              <a:ahLst/>
              <a:cxnLst/>
              <a:rect l="0" t="0" r="0" b="0"/>
              <a:pathLst>
                <a:path w="208502" h="323106">
                  <a:moveTo>
                    <a:pt x="189512" y="80950"/>
                  </a:moveTo>
                  <a:lnTo>
                    <a:pt x="174858" y="27922"/>
                  </a:lnTo>
                  <a:lnTo>
                    <a:pt x="169214" y="19862"/>
                  </a:lnTo>
                  <a:lnTo>
                    <a:pt x="153585" y="7786"/>
                  </a:lnTo>
                  <a:lnTo>
                    <a:pt x="119465" y="0"/>
                  </a:lnTo>
                  <a:lnTo>
                    <a:pt x="99499" y="4418"/>
                  </a:lnTo>
                  <a:lnTo>
                    <a:pt x="90899" y="8872"/>
                  </a:lnTo>
                  <a:lnTo>
                    <a:pt x="78224" y="23179"/>
                  </a:lnTo>
                  <a:lnTo>
                    <a:pt x="73206" y="31907"/>
                  </a:lnTo>
                  <a:lnTo>
                    <a:pt x="66144" y="72138"/>
                  </a:lnTo>
                  <a:lnTo>
                    <a:pt x="69641" y="109924"/>
                  </a:lnTo>
                  <a:lnTo>
                    <a:pt x="74503" y="118983"/>
                  </a:lnTo>
                  <a:lnTo>
                    <a:pt x="89264" y="132169"/>
                  </a:lnTo>
                  <a:lnTo>
                    <a:pt x="96944" y="133813"/>
                  </a:lnTo>
                  <a:lnTo>
                    <a:pt x="104403" y="132570"/>
                  </a:lnTo>
                  <a:lnTo>
                    <a:pt x="111716" y="129401"/>
                  </a:lnTo>
                  <a:lnTo>
                    <a:pt x="133187" y="108174"/>
                  </a:lnTo>
                  <a:lnTo>
                    <a:pt x="160805" y="48981"/>
                  </a:lnTo>
                  <a:lnTo>
                    <a:pt x="163355" y="46769"/>
                  </a:lnTo>
                  <a:lnTo>
                    <a:pt x="165055" y="49974"/>
                  </a:lnTo>
                  <a:lnTo>
                    <a:pt x="179610" y="106104"/>
                  </a:lnTo>
                  <a:lnTo>
                    <a:pt x="193145" y="158968"/>
                  </a:lnTo>
                  <a:lnTo>
                    <a:pt x="205915" y="214471"/>
                  </a:lnTo>
                  <a:lnTo>
                    <a:pt x="208501" y="242458"/>
                  </a:lnTo>
                  <a:lnTo>
                    <a:pt x="203411" y="267375"/>
                  </a:lnTo>
                  <a:lnTo>
                    <a:pt x="198778" y="278933"/>
                  </a:lnTo>
                  <a:lnTo>
                    <a:pt x="181152" y="298014"/>
                  </a:lnTo>
                  <a:lnTo>
                    <a:pt x="157721" y="311953"/>
                  </a:lnTo>
                  <a:lnTo>
                    <a:pt x="104551" y="320903"/>
                  </a:lnTo>
                  <a:lnTo>
                    <a:pt x="48987" y="322670"/>
                  </a:lnTo>
                  <a:lnTo>
                    <a:pt x="0" y="323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867212" y="631709"/>
              <a:ext cx="176561" cy="126379"/>
            </a:xfrm>
            <a:custGeom>
              <a:avLst/>
              <a:gdLst/>
              <a:ahLst/>
              <a:cxnLst/>
              <a:rect l="0" t="0" r="0" b="0"/>
              <a:pathLst>
                <a:path w="176561" h="126379">
                  <a:moveTo>
                    <a:pt x="113389" y="0"/>
                  </a:moveTo>
                  <a:lnTo>
                    <a:pt x="107800" y="16768"/>
                  </a:lnTo>
                  <a:lnTo>
                    <a:pt x="109913" y="49552"/>
                  </a:lnTo>
                  <a:lnTo>
                    <a:pt x="124383" y="107998"/>
                  </a:lnTo>
                  <a:lnTo>
                    <a:pt x="127737" y="121132"/>
                  </a:lnTo>
                  <a:lnTo>
                    <a:pt x="127634" y="126378"/>
                  </a:lnTo>
                  <a:lnTo>
                    <a:pt x="125225" y="126366"/>
                  </a:lnTo>
                  <a:lnTo>
                    <a:pt x="121280" y="122849"/>
                  </a:lnTo>
                  <a:lnTo>
                    <a:pt x="84773" y="68993"/>
                  </a:lnTo>
                  <a:lnTo>
                    <a:pt x="58507" y="51898"/>
                  </a:lnTo>
                  <a:lnTo>
                    <a:pt x="38694" y="49582"/>
                  </a:lnTo>
                  <a:lnTo>
                    <a:pt x="19360" y="53622"/>
                  </a:lnTo>
                  <a:lnTo>
                    <a:pt x="2968" y="63217"/>
                  </a:lnTo>
                  <a:lnTo>
                    <a:pt x="0" y="69051"/>
                  </a:lnTo>
                  <a:lnTo>
                    <a:pt x="362" y="75280"/>
                  </a:lnTo>
                  <a:lnTo>
                    <a:pt x="2942" y="81772"/>
                  </a:lnTo>
                  <a:lnTo>
                    <a:pt x="10512" y="86100"/>
                  </a:lnTo>
                  <a:lnTo>
                    <a:pt x="34520" y="90910"/>
                  </a:lnTo>
                  <a:lnTo>
                    <a:pt x="69743" y="88028"/>
                  </a:lnTo>
                  <a:lnTo>
                    <a:pt x="126835" y="73276"/>
                  </a:lnTo>
                  <a:lnTo>
                    <a:pt x="17656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250400" y="608935"/>
              <a:ext cx="154299" cy="232117"/>
            </a:xfrm>
            <a:custGeom>
              <a:avLst/>
              <a:gdLst/>
              <a:ahLst/>
              <a:cxnLst/>
              <a:rect l="0" t="0" r="0" b="0"/>
              <a:pathLst>
                <a:path w="154299" h="232117">
                  <a:moveTo>
                    <a:pt x="119755" y="33303"/>
                  </a:moveTo>
                  <a:lnTo>
                    <a:pt x="84858" y="3994"/>
                  </a:lnTo>
                  <a:lnTo>
                    <a:pt x="62522" y="0"/>
                  </a:lnTo>
                  <a:lnTo>
                    <a:pt x="38166" y="3294"/>
                  </a:lnTo>
                  <a:lnTo>
                    <a:pt x="15643" y="12557"/>
                  </a:lnTo>
                  <a:lnTo>
                    <a:pt x="8233" y="20642"/>
                  </a:lnTo>
                  <a:lnTo>
                    <a:pt x="0" y="42104"/>
                  </a:lnTo>
                  <a:lnTo>
                    <a:pt x="2580" y="64121"/>
                  </a:lnTo>
                  <a:lnTo>
                    <a:pt x="12695" y="84434"/>
                  </a:lnTo>
                  <a:lnTo>
                    <a:pt x="28889" y="101261"/>
                  </a:lnTo>
                  <a:lnTo>
                    <a:pt x="50904" y="110300"/>
                  </a:lnTo>
                  <a:lnTo>
                    <a:pt x="97576" y="121692"/>
                  </a:lnTo>
                  <a:lnTo>
                    <a:pt x="124362" y="137351"/>
                  </a:lnTo>
                  <a:lnTo>
                    <a:pt x="136621" y="153246"/>
                  </a:lnTo>
                  <a:lnTo>
                    <a:pt x="154022" y="192046"/>
                  </a:lnTo>
                  <a:lnTo>
                    <a:pt x="154298" y="202303"/>
                  </a:lnTo>
                  <a:lnTo>
                    <a:pt x="148366" y="223058"/>
                  </a:lnTo>
                  <a:lnTo>
                    <a:pt x="141169" y="228826"/>
                  </a:lnTo>
                  <a:lnTo>
                    <a:pt x="120693" y="232116"/>
                  </a:lnTo>
                  <a:lnTo>
                    <a:pt x="82858" y="227391"/>
                  </a:lnTo>
                  <a:lnTo>
                    <a:pt x="62022" y="218610"/>
                  </a:lnTo>
                  <a:lnTo>
                    <a:pt x="35527" y="201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479133" y="646924"/>
              <a:ext cx="133179" cy="179894"/>
            </a:xfrm>
            <a:custGeom>
              <a:avLst/>
              <a:gdLst/>
              <a:ahLst/>
              <a:cxnLst/>
              <a:rect l="0" t="0" r="0" b="0"/>
              <a:pathLst>
                <a:path w="133179" h="179894">
                  <a:moveTo>
                    <a:pt x="27893" y="90070"/>
                  </a:moveTo>
                  <a:lnTo>
                    <a:pt x="65371" y="98404"/>
                  </a:lnTo>
                  <a:lnTo>
                    <a:pt x="77444" y="99135"/>
                  </a:lnTo>
                  <a:lnTo>
                    <a:pt x="97099" y="93709"/>
                  </a:lnTo>
                  <a:lnTo>
                    <a:pt x="105615" y="88987"/>
                  </a:lnTo>
                  <a:lnTo>
                    <a:pt x="118198" y="74381"/>
                  </a:lnTo>
                  <a:lnTo>
                    <a:pt x="123191" y="65573"/>
                  </a:lnTo>
                  <a:lnTo>
                    <a:pt x="124180" y="56191"/>
                  </a:lnTo>
                  <a:lnTo>
                    <a:pt x="119040" y="36408"/>
                  </a:lnTo>
                  <a:lnTo>
                    <a:pt x="102992" y="11129"/>
                  </a:lnTo>
                  <a:lnTo>
                    <a:pt x="83887" y="2343"/>
                  </a:lnTo>
                  <a:lnTo>
                    <a:pt x="72241" y="0"/>
                  </a:lnTo>
                  <a:lnTo>
                    <a:pt x="49943" y="3636"/>
                  </a:lnTo>
                  <a:lnTo>
                    <a:pt x="39083" y="7881"/>
                  </a:lnTo>
                  <a:lnTo>
                    <a:pt x="23898" y="21956"/>
                  </a:lnTo>
                  <a:lnTo>
                    <a:pt x="8772" y="52731"/>
                  </a:lnTo>
                  <a:lnTo>
                    <a:pt x="0" y="91485"/>
                  </a:lnTo>
                  <a:lnTo>
                    <a:pt x="288" y="117605"/>
                  </a:lnTo>
                  <a:lnTo>
                    <a:pt x="8215" y="140913"/>
                  </a:lnTo>
                  <a:lnTo>
                    <a:pt x="22657" y="159850"/>
                  </a:lnTo>
                  <a:lnTo>
                    <a:pt x="31421" y="168176"/>
                  </a:lnTo>
                  <a:lnTo>
                    <a:pt x="53638" y="177426"/>
                  </a:lnTo>
                  <a:lnTo>
                    <a:pt x="66113" y="179893"/>
                  </a:lnTo>
                  <a:lnTo>
                    <a:pt x="89333" y="176395"/>
                  </a:lnTo>
                  <a:lnTo>
                    <a:pt x="133178" y="1532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680421" y="431668"/>
              <a:ext cx="16118" cy="400084"/>
            </a:xfrm>
            <a:custGeom>
              <a:avLst/>
              <a:gdLst/>
              <a:ahLst/>
              <a:cxnLst/>
              <a:rect l="0" t="0" r="0" b="0"/>
              <a:pathLst>
                <a:path w="16118" h="400084">
                  <a:moveTo>
                    <a:pt x="5589" y="0"/>
                  </a:moveTo>
                  <a:lnTo>
                    <a:pt x="0" y="16768"/>
                  </a:lnTo>
                  <a:lnTo>
                    <a:pt x="3272" y="77921"/>
                  </a:lnTo>
                  <a:lnTo>
                    <a:pt x="4903" y="131232"/>
                  </a:lnTo>
                  <a:lnTo>
                    <a:pt x="6556" y="189792"/>
                  </a:lnTo>
                  <a:lnTo>
                    <a:pt x="12764" y="243538"/>
                  </a:lnTo>
                  <a:lnTo>
                    <a:pt x="15455" y="304213"/>
                  </a:lnTo>
                  <a:lnTo>
                    <a:pt x="15986" y="361258"/>
                  </a:lnTo>
                  <a:lnTo>
                    <a:pt x="1611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801823" y="473782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3120" y="176885"/>
                  </a:lnTo>
                  <a:lnTo>
                    <a:pt x="9066" y="240311"/>
                  </a:lnTo>
                  <a:lnTo>
                    <a:pt x="10240" y="299589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917637" y="694880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928165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001865" y="673421"/>
              <a:ext cx="157928" cy="168859"/>
            </a:xfrm>
            <a:custGeom>
              <a:avLst/>
              <a:gdLst/>
              <a:ahLst/>
              <a:cxnLst/>
              <a:rect l="0" t="0" r="0" b="0"/>
              <a:pathLst>
                <a:path w="157928" h="168859">
                  <a:moveTo>
                    <a:pt x="0" y="21459"/>
                  </a:moveTo>
                  <a:lnTo>
                    <a:pt x="16789" y="76504"/>
                  </a:lnTo>
                  <a:lnTo>
                    <a:pt x="26749" y="138745"/>
                  </a:lnTo>
                  <a:lnTo>
                    <a:pt x="22038" y="97750"/>
                  </a:lnTo>
                  <a:lnTo>
                    <a:pt x="23591" y="46321"/>
                  </a:lnTo>
                  <a:lnTo>
                    <a:pt x="32322" y="23150"/>
                  </a:lnTo>
                  <a:lnTo>
                    <a:pt x="47121" y="7393"/>
                  </a:lnTo>
                  <a:lnTo>
                    <a:pt x="55981" y="1553"/>
                  </a:lnTo>
                  <a:lnTo>
                    <a:pt x="65397" y="0"/>
                  </a:lnTo>
                  <a:lnTo>
                    <a:pt x="85217" y="4513"/>
                  </a:lnTo>
                  <a:lnTo>
                    <a:pt x="102605" y="17437"/>
                  </a:lnTo>
                  <a:lnTo>
                    <a:pt x="116962" y="34880"/>
                  </a:lnTo>
                  <a:lnTo>
                    <a:pt x="143374" y="95413"/>
                  </a:lnTo>
                  <a:lnTo>
                    <a:pt x="154707" y="137323"/>
                  </a:lnTo>
                  <a:lnTo>
                    <a:pt x="157927" y="168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159792" y="690557"/>
              <a:ext cx="215256" cy="309651"/>
            </a:xfrm>
            <a:custGeom>
              <a:avLst/>
              <a:gdLst/>
              <a:ahLst/>
              <a:cxnLst/>
              <a:rect l="0" t="0" r="0" b="0"/>
              <a:pathLst>
                <a:path w="215256" h="309651">
                  <a:moveTo>
                    <a:pt x="178985" y="99080"/>
                  </a:moveTo>
                  <a:lnTo>
                    <a:pt x="178985" y="76723"/>
                  </a:lnTo>
                  <a:lnTo>
                    <a:pt x="167806" y="46052"/>
                  </a:lnTo>
                  <a:lnTo>
                    <a:pt x="149676" y="14738"/>
                  </a:lnTo>
                  <a:lnTo>
                    <a:pt x="140728" y="7757"/>
                  </a:lnTo>
                  <a:lnTo>
                    <a:pt x="118309" y="0"/>
                  </a:lnTo>
                  <a:lnTo>
                    <a:pt x="108119" y="1441"/>
                  </a:lnTo>
                  <a:lnTo>
                    <a:pt x="90557" y="12401"/>
                  </a:lnTo>
                  <a:lnTo>
                    <a:pt x="78072" y="28970"/>
                  </a:lnTo>
                  <a:lnTo>
                    <a:pt x="73106" y="38302"/>
                  </a:lnTo>
                  <a:lnTo>
                    <a:pt x="70706" y="58030"/>
                  </a:lnTo>
                  <a:lnTo>
                    <a:pt x="84890" y="120230"/>
                  </a:lnTo>
                  <a:lnTo>
                    <a:pt x="88179" y="130728"/>
                  </a:lnTo>
                  <a:lnTo>
                    <a:pt x="95051" y="136556"/>
                  </a:lnTo>
                  <a:lnTo>
                    <a:pt x="104312" y="139272"/>
                  </a:lnTo>
                  <a:lnTo>
                    <a:pt x="115165" y="139912"/>
                  </a:lnTo>
                  <a:lnTo>
                    <a:pt x="123570" y="136830"/>
                  </a:lnTo>
                  <a:lnTo>
                    <a:pt x="136029" y="124047"/>
                  </a:lnTo>
                  <a:lnTo>
                    <a:pt x="155209" y="97119"/>
                  </a:lnTo>
                  <a:lnTo>
                    <a:pt x="162569" y="74032"/>
                  </a:lnTo>
                  <a:lnTo>
                    <a:pt x="164531" y="61324"/>
                  </a:lnTo>
                  <a:lnTo>
                    <a:pt x="167010" y="56362"/>
                  </a:lnTo>
                  <a:lnTo>
                    <a:pt x="169832" y="56563"/>
                  </a:lnTo>
                  <a:lnTo>
                    <a:pt x="172883" y="60207"/>
                  </a:lnTo>
                  <a:lnTo>
                    <a:pt x="189634" y="112346"/>
                  </a:lnTo>
                  <a:lnTo>
                    <a:pt x="203576" y="166301"/>
                  </a:lnTo>
                  <a:lnTo>
                    <a:pt x="215255" y="213614"/>
                  </a:lnTo>
                  <a:lnTo>
                    <a:pt x="213432" y="235382"/>
                  </a:lnTo>
                  <a:lnTo>
                    <a:pt x="205603" y="253635"/>
                  </a:lnTo>
                  <a:lnTo>
                    <a:pt x="200240" y="261778"/>
                  </a:lnTo>
                  <a:lnTo>
                    <a:pt x="170335" y="284417"/>
                  </a:lnTo>
                  <a:lnTo>
                    <a:pt x="137428" y="300354"/>
                  </a:lnTo>
                  <a:lnTo>
                    <a:pt x="79227" y="307814"/>
                  </a:lnTo>
                  <a:lnTo>
                    <a:pt x="27695" y="309287"/>
                  </a:lnTo>
                  <a:lnTo>
                    <a:pt x="0" y="309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380891" y="431668"/>
              <a:ext cx="114198" cy="589597"/>
            </a:xfrm>
            <a:custGeom>
              <a:avLst/>
              <a:gdLst/>
              <a:ahLst/>
              <a:cxnLst/>
              <a:rect l="0" t="0" r="0" b="0"/>
              <a:pathLst>
                <a:path w="114198" h="589597">
                  <a:moveTo>
                    <a:pt x="0" y="0"/>
                  </a:moveTo>
                  <a:lnTo>
                    <a:pt x="28681" y="55045"/>
                  </a:lnTo>
                  <a:lnTo>
                    <a:pt x="60204" y="114512"/>
                  </a:lnTo>
                  <a:lnTo>
                    <a:pt x="86675" y="173311"/>
                  </a:lnTo>
                  <a:lnTo>
                    <a:pt x="104381" y="234319"/>
                  </a:lnTo>
                  <a:lnTo>
                    <a:pt x="113555" y="296759"/>
                  </a:lnTo>
                  <a:lnTo>
                    <a:pt x="114197" y="360219"/>
                  </a:lnTo>
                  <a:lnTo>
                    <a:pt x="104273" y="412096"/>
                  </a:lnTo>
                  <a:lnTo>
                    <a:pt x="85458" y="467056"/>
                  </a:lnTo>
                  <a:lnTo>
                    <a:pt x="44009" y="525539"/>
                  </a:lnTo>
                  <a:lnTo>
                    <a:pt x="6406" y="580159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3674445" y="4870285"/>
            <a:ext cx="2250706" cy="873866"/>
            <a:chOff x="3674445" y="4870285"/>
            <a:chExt cx="2250706" cy="873866"/>
          </a:xfrm>
        </p:grpSpPr>
        <p:sp>
          <p:nvSpPr>
            <p:cNvPr id="127" name="Freeform 126"/>
            <p:cNvSpPr/>
            <p:nvPr/>
          </p:nvSpPr>
          <p:spPr>
            <a:xfrm>
              <a:off x="3674445" y="5091384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6883" y="11452"/>
                  </a:lnTo>
                  <a:lnTo>
                    <a:pt x="2839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96615" y="4922928"/>
              <a:ext cx="209500" cy="536867"/>
            </a:xfrm>
            <a:custGeom>
              <a:avLst/>
              <a:gdLst/>
              <a:ahLst/>
              <a:cxnLst/>
              <a:rect l="0" t="0" r="0" b="0"/>
              <a:pathLst>
                <a:path w="209500" h="536867">
                  <a:moveTo>
                    <a:pt x="51571" y="0"/>
                  </a:moveTo>
                  <a:lnTo>
                    <a:pt x="42506" y="58616"/>
                  </a:lnTo>
                  <a:lnTo>
                    <a:pt x="35887" y="104585"/>
                  </a:lnTo>
                  <a:lnTo>
                    <a:pt x="26517" y="160839"/>
                  </a:lnTo>
                  <a:lnTo>
                    <a:pt x="21921" y="210783"/>
                  </a:lnTo>
                  <a:lnTo>
                    <a:pt x="14970" y="271984"/>
                  </a:lnTo>
                  <a:lnTo>
                    <a:pt x="11091" y="325212"/>
                  </a:lnTo>
                  <a:lnTo>
                    <a:pt x="2544" y="380224"/>
                  </a:lnTo>
                  <a:lnTo>
                    <a:pt x="0" y="432803"/>
                  </a:lnTo>
                  <a:lnTo>
                    <a:pt x="2260" y="490557"/>
                  </a:lnTo>
                  <a:lnTo>
                    <a:pt x="8598" y="512823"/>
                  </a:lnTo>
                  <a:lnTo>
                    <a:pt x="19214" y="530518"/>
                  </a:lnTo>
                  <a:lnTo>
                    <a:pt x="27660" y="535003"/>
                  </a:lnTo>
                  <a:lnTo>
                    <a:pt x="49523" y="536866"/>
                  </a:lnTo>
                  <a:lnTo>
                    <a:pt x="103944" y="525489"/>
                  </a:lnTo>
                  <a:lnTo>
                    <a:pt x="167361" y="505285"/>
                  </a:lnTo>
                  <a:lnTo>
                    <a:pt x="209499" y="494839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948186" y="5144026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61938" y="2751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927129" y="4870285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9" y="17958"/>
                  </a:lnTo>
                  <a:lnTo>
                    <a:pt x="23578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148228" y="5175766"/>
              <a:ext cx="168457" cy="244457"/>
            </a:xfrm>
            <a:custGeom>
              <a:avLst/>
              <a:gdLst/>
              <a:ahLst/>
              <a:cxnLst/>
              <a:rect l="0" t="0" r="0" b="0"/>
              <a:pathLst>
                <a:path w="168457" h="244457">
                  <a:moveTo>
                    <a:pt x="0" y="73545"/>
                  </a:moveTo>
                  <a:lnTo>
                    <a:pt x="5589" y="132162"/>
                  </a:lnTo>
                  <a:lnTo>
                    <a:pt x="21330" y="191878"/>
                  </a:lnTo>
                  <a:lnTo>
                    <a:pt x="36301" y="244456"/>
                  </a:lnTo>
                  <a:lnTo>
                    <a:pt x="26848" y="211519"/>
                  </a:lnTo>
                  <a:lnTo>
                    <a:pt x="14965" y="152878"/>
                  </a:lnTo>
                  <a:lnTo>
                    <a:pt x="11404" y="91902"/>
                  </a:lnTo>
                  <a:lnTo>
                    <a:pt x="16291" y="35057"/>
                  </a:lnTo>
                  <a:lnTo>
                    <a:pt x="25177" y="15105"/>
                  </a:lnTo>
                  <a:lnTo>
                    <a:pt x="30823" y="6509"/>
                  </a:lnTo>
                  <a:lnTo>
                    <a:pt x="38096" y="1948"/>
                  </a:lnTo>
                  <a:lnTo>
                    <a:pt x="55536" y="0"/>
                  </a:lnTo>
                  <a:lnTo>
                    <a:pt x="71866" y="6154"/>
                  </a:lnTo>
                  <a:lnTo>
                    <a:pt x="86922" y="17857"/>
                  </a:lnTo>
                  <a:lnTo>
                    <a:pt x="128610" y="74202"/>
                  </a:lnTo>
                  <a:lnTo>
                    <a:pt x="150282" y="131863"/>
                  </a:lnTo>
                  <a:lnTo>
                    <a:pt x="165254" y="188720"/>
                  </a:lnTo>
                  <a:lnTo>
                    <a:pt x="168456" y="220944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48269" y="5183065"/>
              <a:ext cx="185903" cy="561086"/>
            </a:xfrm>
            <a:custGeom>
              <a:avLst/>
              <a:gdLst/>
              <a:ahLst/>
              <a:cxnLst/>
              <a:rect l="0" t="0" r="0" b="0"/>
              <a:pathLst>
                <a:path w="185903" h="561086">
                  <a:moveTo>
                    <a:pt x="147399" y="171531"/>
                  </a:moveTo>
                  <a:lnTo>
                    <a:pt x="147399" y="112914"/>
                  </a:lnTo>
                  <a:lnTo>
                    <a:pt x="141810" y="78124"/>
                  </a:lnTo>
                  <a:lnTo>
                    <a:pt x="127156" y="45589"/>
                  </a:lnTo>
                  <a:lnTo>
                    <a:pt x="107996" y="19311"/>
                  </a:lnTo>
                  <a:lnTo>
                    <a:pt x="81911" y="2296"/>
                  </a:lnTo>
                  <a:lnTo>
                    <a:pt x="62142" y="0"/>
                  </a:lnTo>
                  <a:lnTo>
                    <a:pt x="51956" y="1025"/>
                  </a:lnTo>
                  <a:lnTo>
                    <a:pt x="42826" y="6387"/>
                  </a:lnTo>
                  <a:lnTo>
                    <a:pt x="26443" y="24824"/>
                  </a:lnTo>
                  <a:lnTo>
                    <a:pt x="17602" y="48616"/>
                  </a:lnTo>
                  <a:lnTo>
                    <a:pt x="14842" y="74788"/>
                  </a:lnTo>
                  <a:lnTo>
                    <a:pt x="21036" y="114661"/>
                  </a:lnTo>
                  <a:lnTo>
                    <a:pt x="37168" y="148051"/>
                  </a:lnTo>
                  <a:lnTo>
                    <a:pt x="50054" y="165385"/>
                  </a:lnTo>
                  <a:lnTo>
                    <a:pt x="76052" y="182708"/>
                  </a:lnTo>
                  <a:lnTo>
                    <a:pt x="98921" y="185077"/>
                  </a:lnTo>
                  <a:lnTo>
                    <a:pt x="111571" y="184072"/>
                  </a:lnTo>
                  <a:lnTo>
                    <a:pt x="121174" y="178722"/>
                  </a:lnTo>
                  <a:lnTo>
                    <a:pt x="134964" y="160299"/>
                  </a:lnTo>
                  <a:lnTo>
                    <a:pt x="152178" y="119703"/>
                  </a:lnTo>
                  <a:lnTo>
                    <a:pt x="154095" y="121771"/>
                  </a:lnTo>
                  <a:lnTo>
                    <a:pt x="165924" y="184161"/>
                  </a:lnTo>
                  <a:lnTo>
                    <a:pt x="173545" y="244216"/>
                  </a:lnTo>
                  <a:lnTo>
                    <a:pt x="179080" y="305168"/>
                  </a:lnTo>
                  <a:lnTo>
                    <a:pt x="185902" y="353977"/>
                  </a:lnTo>
                  <a:lnTo>
                    <a:pt x="185680" y="412984"/>
                  </a:lnTo>
                  <a:lnTo>
                    <a:pt x="174718" y="464110"/>
                  </a:lnTo>
                  <a:lnTo>
                    <a:pt x="159133" y="491668"/>
                  </a:lnTo>
                  <a:lnTo>
                    <a:pt x="128519" y="514651"/>
                  </a:lnTo>
                  <a:lnTo>
                    <a:pt x="73986" y="538997"/>
                  </a:lnTo>
                  <a:lnTo>
                    <a:pt x="16793" y="557876"/>
                  </a:lnTo>
                  <a:lnTo>
                    <a:pt x="0" y="561085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590425" y="5238782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3119" y="42692"/>
                  </a:lnTo>
                  <a:lnTo>
                    <a:pt x="21331" y="105336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558839" y="50597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664124" y="5093294"/>
              <a:ext cx="178986" cy="292889"/>
            </a:xfrm>
            <a:custGeom>
              <a:avLst/>
              <a:gdLst/>
              <a:ahLst/>
              <a:cxnLst/>
              <a:rect l="0" t="0" r="0" b="0"/>
              <a:pathLst>
                <a:path w="178986" h="292889">
                  <a:moveTo>
                    <a:pt x="0" y="92846"/>
                  </a:moveTo>
                  <a:lnTo>
                    <a:pt x="17958" y="156274"/>
                  </a:lnTo>
                  <a:lnTo>
                    <a:pt x="38641" y="219211"/>
                  </a:lnTo>
                  <a:lnTo>
                    <a:pt x="45640" y="240255"/>
                  </a:lnTo>
                  <a:lnTo>
                    <a:pt x="45634" y="242591"/>
                  </a:lnTo>
                  <a:lnTo>
                    <a:pt x="35618" y="224693"/>
                  </a:lnTo>
                  <a:lnTo>
                    <a:pt x="25891" y="195473"/>
                  </a:lnTo>
                  <a:lnTo>
                    <a:pt x="18892" y="144270"/>
                  </a:lnTo>
                  <a:lnTo>
                    <a:pt x="12181" y="89096"/>
                  </a:lnTo>
                  <a:lnTo>
                    <a:pt x="13195" y="34307"/>
                  </a:lnTo>
                  <a:lnTo>
                    <a:pt x="21852" y="10677"/>
                  </a:lnTo>
                  <a:lnTo>
                    <a:pt x="29776" y="4141"/>
                  </a:lnTo>
                  <a:lnTo>
                    <a:pt x="39738" y="954"/>
                  </a:lnTo>
                  <a:lnTo>
                    <a:pt x="51058" y="0"/>
                  </a:lnTo>
                  <a:lnTo>
                    <a:pt x="69876" y="5178"/>
                  </a:lnTo>
                  <a:lnTo>
                    <a:pt x="78169" y="9834"/>
                  </a:lnTo>
                  <a:lnTo>
                    <a:pt x="101020" y="38744"/>
                  </a:lnTo>
                  <a:lnTo>
                    <a:pt x="122467" y="91605"/>
                  </a:lnTo>
                  <a:lnTo>
                    <a:pt x="140142" y="140181"/>
                  </a:lnTo>
                  <a:lnTo>
                    <a:pt x="153308" y="190449"/>
                  </a:lnTo>
                  <a:lnTo>
                    <a:pt x="168237" y="249950"/>
                  </a:lnTo>
                  <a:lnTo>
                    <a:pt x="178985" y="292888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53637" y="5110978"/>
              <a:ext cx="168457" cy="246705"/>
            </a:xfrm>
            <a:custGeom>
              <a:avLst/>
              <a:gdLst/>
              <a:ahLst/>
              <a:cxnLst/>
              <a:rect l="0" t="0" r="0" b="0"/>
              <a:pathLst>
                <a:path w="168457" h="246705">
                  <a:moveTo>
                    <a:pt x="0" y="159390"/>
                  </a:moveTo>
                  <a:lnTo>
                    <a:pt x="53875" y="140262"/>
                  </a:lnTo>
                  <a:lnTo>
                    <a:pt x="99858" y="109587"/>
                  </a:lnTo>
                  <a:lnTo>
                    <a:pt x="116675" y="83412"/>
                  </a:lnTo>
                  <a:lnTo>
                    <a:pt x="123477" y="47841"/>
                  </a:lnTo>
                  <a:lnTo>
                    <a:pt x="118830" y="27534"/>
                  </a:lnTo>
                  <a:lnTo>
                    <a:pt x="114315" y="18844"/>
                  </a:lnTo>
                  <a:lnTo>
                    <a:pt x="99940" y="6068"/>
                  </a:lnTo>
                  <a:lnTo>
                    <a:pt x="91193" y="1023"/>
                  </a:lnTo>
                  <a:lnTo>
                    <a:pt x="83022" y="0"/>
                  </a:lnTo>
                  <a:lnTo>
                    <a:pt x="67704" y="5102"/>
                  </a:lnTo>
                  <a:lnTo>
                    <a:pt x="56217" y="21407"/>
                  </a:lnTo>
                  <a:lnTo>
                    <a:pt x="36736" y="76186"/>
                  </a:lnTo>
                  <a:lnTo>
                    <a:pt x="34282" y="113940"/>
                  </a:lnTo>
                  <a:lnTo>
                    <a:pt x="46441" y="169479"/>
                  </a:lnTo>
                  <a:lnTo>
                    <a:pt x="68228" y="210776"/>
                  </a:lnTo>
                  <a:lnTo>
                    <a:pt x="81407" y="227462"/>
                  </a:lnTo>
                  <a:lnTo>
                    <a:pt x="107569" y="244420"/>
                  </a:lnTo>
                  <a:lnTo>
                    <a:pt x="127357" y="246704"/>
                  </a:lnTo>
                  <a:lnTo>
                    <a:pt x="145510" y="243820"/>
                  </a:lnTo>
                  <a:lnTo>
                    <a:pt x="168456" y="233089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067191" y="5114110"/>
              <a:ext cx="154944" cy="211977"/>
            </a:xfrm>
            <a:custGeom>
              <a:avLst/>
              <a:gdLst/>
              <a:ahLst/>
              <a:cxnLst/>
              <a:rect l="0" t="0" r="0" b="0"/>
              <a:pathLst>
                <a:path w="154944" h="211977">
                  <a:moveTo>
                    <a:pt x="18073" y="135201"/>
                  </a:moveTo>
                  <a:lnTo>
                    <a:pt x="70778" y="98115"/>
                  </a:lnTo>
                  <a:lnTo>
                    <a:pt x="86731" y="80114"/>
                  </a:lnTo>
                  <a:lnTo>
                    <a:pt x="95381" y="57296"/>
                  </a:lnTo>
                  <a:lnTo>
                    <a:pt x="97687" y="44659"/>
                  </a:lnTo>
                  <a:lnTo>
                    <a:pt x="94011" y="21261"/>
                  </a:lnTo>
                  <a:lnTo>
                    <a:pt x="89756" y="10108"/>
                  </a:lnTo>
                  <a:lnTo>
                    <a:pt x="83409" y="3843"/>
                  </a:lnTo>
                  <a:lnTo>
                    <a:pt x="75668" y="835"/>
                  </a:lnTo>
                  <a:lnTo>
                    <a:pt x="66999" y="0"/>
                  </a:lnTo>
                  <a:lnTo>
                    <a:pt x="51126" y="5312"/>
                  </a:lnTo>
                  <a:lnTo>
                    <a:pt x="36273" y="16641"/>
                  </a:lnTo>
                  <a:lnTo>
                    <a:pt x="15927" y="42750"/>
                  </a:lnTo>
                  <a:lnTo>
                    <a:pt x="3139" y="73883"/>
                  </a:lnTo>
                  <a:lnTo>
                    <a:pt x="0" y="111054"/>
                  </a:lnTo>
                  <a:lnTo>
                    <a:pt x="7129" y="144814"/>
                  </a:lnTo>
                  <a:lnTo>
                    <a:pt x="29906" y="184543"/>
                  </a:lnTo>
                  <a:lnTo>
                    <a:pt x="44389" y="199245"/>
                  </a:lnTo>
                  <a:lnTo>
                    <a:pt x="62524" y="209678"/>
                  </a:lnTo>
                  <a:lnTo>
                    <a:pt x="82283" y="211976"/>
                  </a:lnTo>
                  <a:lnTo>
                    <a:pt x="102763" y="207928"/>
                  </a:lnTo>
                  <a:lnTo>
                    <a:pt x="154943" y="187843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66251" y="5080855"/>
              <a:ext cx="92755" cy="201663"/>
            </a:xfrm>
            <a:custGeom>
              <a:avLst/>
              <a:gdLst/>
              <a:ahLst/>
              <a:cxnLst/>
              <a:rect l="0" t="0" r="0" b="0"/>
              <a:pathLst>
                <a:path w="92755" h="201663">
                  <a:moveTo>
                    <a:pt x="8526" y="136871"/>
                  </a:moveTo>
                  <a:lnTo>
                    <a:pt x="10866" y="176558"/>
                  </a:lnTo>
                  <a:lnTo>
                    <a:pt x="19705" y="198963"/>
                  </a:lnTo>
                  <a:lnTo>
                    <a:pt x="22997" y="201662"/>
                  </a:lnTo>
                  <a:lnTo>
                    <a:pt x="25193" y="198782"/>
                  </a:lnTo>
                  <a:lnTo>
                    <a:pt x="26656" y="192183"/>
                  </a:lnTo>
                  <a:lnTo>
                    <a:pt x="23126" y="166128"/>
                  </a:lnTo>
                  <a:lnTo>
                    <a:pt x="4757" y="105081"/>
                  </a:lnTo>
                  <a:lnTo>
                    <a:pt x="0" y="68050"/>
                  </a:lnTo>
                  <a:lnTo>
                    <a:pt x="4180" y="33031"/>
                  </a:lnTo>
                  <a:lnTo>
                    <a:pt x="10308" y="25530"/>
                  </a:lnTo>
                  <a:lnTo>
                    <a:pt x="29595" y="17196"/>
                  </a:lnTo>
                  <a:lnTo>
                    <a:pt x="92754" y="0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432704" y="5101912"/>
              <a:ext cx="52644" cy="168457"/>
            </a:xfrm>
            <a:custGeom>
              <a:avLst/>
              <a:gdLst/>
              <a:ahLst/>
              <a:cxnLst/>
              <a:rect l="0" t="0" r="0" b="0"/>
              <a:pathLst>
                <a:path w="52644" h="168457">
                  <a:moveTo>
                    <a:pt x="0" y="0"/>
                  </a:moveTo>
                  <a:lnTo>
                    <a:pt x="14654" y="53027"/>
                  </a:lnTo>
                  <a:lnTo>
                    <a:pt x="31667" y="113669"/>
                  </a:lnTo>
                  <a:lnTo>
                    <a:pt x="52643" y="168456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422176" y="496504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506404" y="5040094"/>
              <a:ext cx="210571" cy="264260"/>
            </a:xfrm>
            <a:custGeom>
              <a:avLst/>
              <a:gdLst/>
              <a:ahLst/>
              <a:cxnLst/>
              <a:rect l="0" t="0" r="0" b="0"/>
              <a:pathLst>
                <a:path w="210571" h="264260">
                  <a:moveTo>
                    <a:pt x="0" y="40761"/>
                  </a:moveTo>
                  <a:lnTo>
                    <a:pt x="19786" y="89692"/>
                  </a:lnTo>
                  <a:lnTo>
                    <a:pt x="40433" y="148822"/>
                  </a:lnTo>
                  <a:lnTo>
                    <a:pt x="62488" y="211316"/>
                  </a:lnTo>
                  <a:lnTo>
                    <a:pt x="82663" y="260194"/>
                  </a:lnTo>
                  <a:lnTo>
                    <a:pt x="85524" y="264259"/>
                  </a:lnTo>
                  <a:lnTo>
                    <a:pt x="86262" y="263459"/>
                  </a:lnTo>
                  <a:lnTo>
                    <a:pt x="82792" y="252042"/>
                  </a:lnTo>
                  <a:lnTo>
                    <a:pt x="60628" y="193424"/>
                  </a:lnTo>
                  <a:lnTo>
                    <a:pt x="46984" y="138680"/>
                  </a:lnTo>
                  <a:lnTo>
                    <a:pt x="39956" y="85926"/>
                  </a:lnTo>
                  <a:lnTo>
                    <a:pt x="36476" y="63174"/>
                  </a:lnTo>
                  <a:lnTo>
                    <a:pt x="38828" y="41364"/>
                  </a:lnTo>
                  <a:lnTo>
                    <a:pt x="52319" y="9354"/>
                  </a:lnTo>
                  <a:lnTo>
                    <a:pt x="60615" y="3446"/>
                  </a:lnTo>
                  <a:lnTo>
                    <a:pt x="82312" y="0"/>
                  </a:lnTo>
                  <a:lnTo>
                    <a:pt x="101314" y="5487"/>
                  </a:lnTo>
                  <a:lnTo>
                    <a:pt x="132576" y="28074"/>
                  </a:lnTo>
                  <a:lnTo>
                    <a:pt x="160112" y="63472"/>
                  </a:lnTo>
                  <a:lnTo>
                    <a:pt x="192815" y="125134"/>
                  </a:lnTo>
                  <a:lnTo>
                    <a:pt x="204789" y="156618"/>
                  </a:lnTo>
                  <a:lnTo>
                    <a:pt x="210570" y="198688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643274" y="5059210"/>
              <a:ext cx="281877" cy="684941"/>
            </a:xfrm>
            <a:custGeom>
              <a:avLst/>
              <a:gdLst/>
              <a:ahLst/>
              <a:cxnLst/>
              <a:rect l="0" t="0" r="0" b="0"/>
              <a:pathLst>
                <a:path w="281877" h="684941">
                  <a:moveTo>
                    <a:pt x="210570" y="190101"/>
                  </a:moveTo>
                  <a:lnTo>
                    <a:pt x="227338" y="178923"/>
                  </a:lnTo>
                  <a:lnTo>
                    <a:pt x="238689" y="164076"/>
                  </a:lnTo>
                  <a:lnTo>
                    <a:pt x="246464" y="144609"/>
                  </a:lnTo>
                  <a:lnTo>
                    <a:pt x="249671" y="108512"/>
                  </a:lnTo>
                  <a:lnTo>
                    <a:pt x="242563" y="75069"/>
                  </a:lnTo>
                  <a:lnTo>
                    <a:pt x="219792" y="35448"/>
                  </a:lnTo>
                  <a:lnTo>
                    <a:pt x="192765" y="4744"/>
                  </a:lnTo>
                  <a:lnTo>
                    <a:pt x="184662" y="1019"/>
                  </a:lnTo>
                  <a:lnTo>
                    <a:pt x="166300" y="0"/>
                  </a:lnTo>
                  <a:lnTo>
                    <a:pt x="157660" y="4875"/>
                  </a:lnTo>
                  <a:lnTo>
                    <a:pt x="141821" y="22770"/>
                  </a:lnTo>
                  <a:lnTo>
                    <a:pt x="125339" y="64743"/>
                  </a:lnTo>
                  <a:lnTo>
                    <a:pt x="123167" y="91102"/>
                  </a:lnTo>
                  <a:lnTo>
                    <a:pt x="131304" y="142210"/>
                  </a:lnTo>
                  <a:lnTo>
                    <a:pt x="146400" y="172272"/>
                  </a:lnTo>
                  <a:lnTo>
                    <a:pt x="165691" y="195997"/>
                  </a:lnTo>
                  <a:lnTo>
                    <a:pt x="185555" y="204420"/>
                  </a:lnTo>
                  <a:lnTo>
                    <a:pt x="197403" y="206666"/>
                  </a:lnTo>
                  <a:lnTo>
                    <a:pt x="207641" y="205824"/>
                  </a:lnTo>
                  <a:lnTo>
                    <a:pt x="225256" y="198649"/>
                  </a:lnTo>
                  <a:lnTo>
                    <a:pt x="237764" y="184542"/>
                  </a:lnTo>
                  <a:lnTo>
                    <a:pt x="246053" y="165403"/>
                  </a:lnTo>
                  <a:lnTo>
                    <a:pt x="249737" y="141300"/>
                  </a:lnTo>
                  <a:lnTo>
                    <a:pt x="251889" y="138849"/>
                  </a:lnTo>
                  <a:lnTo>
                    <a:pt x="254494" y="143065"/>
                  </a:lnTo>
                  <a:lnTo>
                    <a:pt x="259338" y="163347"/>
                  </a:lnTo>
                  <a:lnTo>
                    <a:pt x="262065" y="208820"/>
                  </a:lnTo>
                  <a:lnTo>
                    <a:pt x="264042" y="266227"/>
                  </a:lnTo>
                  <a:lnTo>
                    <a:pt x="270348" y="327691"/>
                  </a:lnTo>
                  <a:lnTo>
                    <a:pt x="273906" y="386846"/>
                  </a:lnTo>
                  <a:lnTo>
                    <a:pt x="281876" y="446293"/>
                  </a:lnTo>
                  <a:lnTo>
                    <a:pt x="278208" y="508079"/>
                  </a:lnTo>
                  <a:lnTo>
                    <a:pt x="263886" y="545580"/>
                  </a:lnTo>
                  <a:lnTo>
                    <a:pt x="209705" y="601957"/>
                  </a:lnTo>
                  <a:lnTo>
                    <a:pt x="165946" y="627432"/>
                  </a:lnTo>
                  <a:lnTo>
                    <a:pt x="109642" y="650661"/>
                  </a:lnTo>
                  <a:lnTo>
                    <a:pt x="52853" y="666861"/>
                  </a:lnTo>
                  <a:lnTo>
                    <a:pt x="0" y="684940"/>
                  </a:lnTo>
                </a:path>
              </a:pathLst>
            </a:custGeom>
            <a:ln w="38100" cap="flat" cmpd="sng" algn="ctr">
              <a:solidFill>
                <a:srgbClr val="00C4C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328225" y="401073"/>
            <a:ext cx="5283361" cy="940390"/>
            <a:chOff x="328225" y="401073"/>
            <a:chExt cx="5283361" cy="940390"/>
          </a:xfrm>
        </p:grpSpPr>
        <p:sp>
          <p:nvSpPr>
            <p:cNvPr id="2" name="Freeform 1"/>
            <p:cNvSpPr/>
            <p:nvPr/>
          </p:nvSpPr>
          <p:spPr>
            <a:xfrm>
              <a:off x="328225" y="725220"/>
              <a:ext cx="168457" cy="16118"/>
            </a:xfrm>
            <a:custGeom>
              <a:avLst/>
              <a:gdLst/>
              <a:ahLst/>
              <a:cxnLst/>
              <a:rect l="0" t="0" r="0" b="0"/>
              <a:pathLst>
                <a:path w="168457" h="16118">
                  <a:moveTo>
                    <a:pt x="168456" y="5589"/>
                  </a:moveTo>
                  <a:lnTo>
                    <a:pt x="151689" y="0"/>
                  </a:lnTo>
                  <a:lnTo>
                    <a:pt x="134098" y="375"/>
                  </a:lnTo>
                  <a:lnTo>
                    <a:pt x="83031" y="4559"/>
                  </a:lnTo>
                  <a:lnTo>
                    <a:pt x="22467" y="6555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23023" y="401073"/>
              <a:ext cx="263214" cy="698234"/>
            </a:xfrm>
            <a:custGeom>
              <a:avLst/>
              <a:gdLst/>
              <a:ahLst/>
              <a:cxnLst/>
              <a:rect l="0" t="0" r="0" b="0"/>
              <a:pathLst>
                <a:path w="263214" h="698234">
                  <a:moveTo>
                    <a:pt x="0" y="635062"/>
                  </a:moveTo>
                  <a:lnTo>
                    <a:pt x="3120" y="580918"/>
                  </a:lnTo>
                  <a:lnTo>
                    <a:pt x="11453" y="533622"/>
                  </a:lnTo>
                  <a:lnTo>
                    <a:pt x="18211" y="481394"/>
                  </a:lnTo>
                  <a:lnTo>
                    <a:pt x="26084" y="427413"/>
                  </a:lnTo>
                  <a:lnTo>
                    <a:pt x="29956" y="371415"/>
                  </a:lnTo>
                  <a:lnTo>
                    <a:pt x="38499" y="311583"/>
                  </a:lnTo>
                  <a:lnTo>
                    <a:pt x="41043" y="266385"/>
                  </a:lnTo>
                  <a:lnTo>
                    <a:pt x="42967" y="205030"/>
                  </a:lnTo>
                  <a:lnTo>
                    <a:pt x="48086" y="151106"/>
                  </a:lnTo>
                  <a:lnTo>
                    <a:pt x="46760" y="100259"/>
                  </a:lnTo>
                  <a:lnTo>
                    <a:pt x="48721" y="89014"/>
                  </a:lnTo>
                  <a:lnTo>
                    <a:pt x="52368" y="86196"/>
                  </a:lnTo>
                  <a:lnTo>
                    <a:pt x="57139" y="88997"/>
                  </a:lnTo>
                  <a:lnTo>
                    <a:pt x="62659" y="95544"/>
                  </a:lnTo>
                  <a:lnTo>
                    <a:pt x="68793" y="115296"/>
                  </a:lnTo>
                  <a:lnTo>
                    <a:pt x="72730" y="177283"/>
                  </a:lnTo>
                  <a:lnTo>
                    <a:pt x="81914" y="234241"/>
                  </a:lnTo>
                  <a:lnTo>
                    <a:pt x="98112" y="296271"/>
                  </a:lnTo>
                  <a:lnTo>
                    <a:pt x="116808" y="333468"/>
                  </a:lnTo>
                  <a:lnTo>
                    <a:pt x="123495" y="342753"/>
                  </a:lnTo>
                  <a:lnTo>
                    <a:pt x="131463" y="347772"/>
                  </a:lnTo>
                  <a:lnTo>
                    <a:pt x="149675" y="350230"/>
                  </a:lnTo>
                  <a:lnTo>
                    <a:pt x="166348" y="344304"/>
                  </a:lnTo>
                  <a:lnTo>
                    <a:pt x="174070" y="339448"/>
                  </a:lnTo>
                  <a:lnTo>
                    <a:pt x="185769" y="318454"/>
                  </a:lnTo>
                  <a:lnTo>
                    <a:pt x="202812" y="257317"/>
                  </a:lnTo>
                  <a:lnTo>
                    <a:pt x="217443" y="203387"/>
                  </a:lnTo>
                  <a:lnTo>
                    <a:pt x="226904" y="154519"/>
                  </a:lnTo>
                  <a:lnTo>
                    <a:pt x="230228" y="97276"/>
                  </a:lnTo>
                  <a:lnTo>
                    <a:pt x="231213" y="42750"/>
                  </a:lnTo>
                  <a:lnTo>
                    <a:pt x="231504" y="78"/>
                  </a:lnTo>
                  <a:lnTo>
                    <a:pt x="231545" y="0"/>
                  </a:lnTo>
                  <a:lnTo>
                    <a:pt x="224381" y="52910"/>
                  </a:lnTo>
                  <a:lnTo>
                    <a:pt x="222071" y="98235"/>
                  </a:lnTo>
                  <a:lnTo>
                    <a:pt x="221387" y="159627"/>
                  </a:lnTo>
                  <a:lnTo>
                    <a:pt x="221184" y="214733"/>
                  </a:lnTo>
                  <a:lnTo>
                    <a:pt x="221115" y="275867"/>
                  </a:lnTo>
                  <a:lnTo>
                    <a:pt x="221102" y="333003"/>
                  </a:lnTo>
                  <a:lnTo>
                    <a:pt x="221100" y="380877"/>
                  </a:lnTo>
                  <a:lnTo>
                    <a:pt x="228334" y="441050"/>
                  </a:lnTo>
                  <a:lnTo>
                    <a:pt x="230977" y="497996"/>
                  </a:lnTo>
                  <a:lnTo>
                    <a:pt x="237088" y="548716"/>
                  </a:lnTo>
                  <a:lnTo>
                    <a:pt x="248390" y="608171"/>
                  </a:lnTo>
                  <a:lnTo>
                    <a:pt x="254955" y="663069"/>
                  </a:lnTo>
                  <a:lnTo>
                    <a:pt x="263213" y="698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1447" y="816303"/>
              <a:ext cx="208531" cy="242483"/>
            </a:xfrm>
            <a:custGeom>
              <a:avLst/>
              <a:gdLst/>
              <a:ahLst/>
              <a:cxnLst/>
              <a:rect l="0" t="0" r="0" b="0"/>
              <a:pathLst>
                <a:path w="208531" h="242483">
                  <a:moveTo>
                    <a:pt x="124302" y="93490"/>
                  </a:moveTo>
                  <a:lnTo>
                    <a:pt x="124302" y="71134"/>
                  </a:lnTo>
                  <a:lnTo>
                    <a:pt x="113123" y="40463"/>
                  </a:lnTo>
                  <a:lnTo>
                    <a:pt x="94993" y="9148"/>
                  </a:lnTo>
                  <a:lnTo>
                    <a:pt x="86045" y="3337"/>
                  </a:lnTo>
                  <a:lnTo>
                    <a:pt x="63625" y="0"/>
                  </a:lnTo>
                  <a:lnTo>
                    <a:pt x="44302" y="5536"/>
                  </a:lnTo>
                  <a:lnTo>
                    <a:pt x="35873" y="10287"/>
                  </a:lnTo>
                  <a:lnTo>
                    <a:pt x="12833" y="39332"/>
                  </a:lnTo>
                  <a:lnTo>
                    <a:pt x="2366" y="77573"/>
                  </a:lnTo>
                  <a:lnTo>
                    <a:pt x="0" y="132417"/>
                  </a:lnTo>
                  <a:lnTo>
                    <a:pt x="9584" y="185191"/>
                  </a:lnTo>
                  <a:lnTo>
                    <a:pt x="17164" y="206776"/>
                  </a:lnTo>
                  <a:lnTo>
                    <a:pt x="28332" y="224168"/>
                  </a:lnTo>
                  <a:lnTo>
                    <a:pt x="44214" y="236577"/>
                  </a:lnTo>
                  <a:lnTo>
                    <a:pt x="53362" y="241524"/>
                  </a:lnTo>
                  <a:lnTo>
                    <a:pt x="61801" y="242482"/>
                  </a:lnTo>
                  <a:lnTo>
                    <a:pt x="77416" y="237308"/>
                  </a:lnTo>
                  <a:lnTo>
                    <a:pt x="89036" y="224090"/>
                  </a:lnTo>
                  <a:lnTo>
                    <a:pt x="106027" y="181419"/>
                  </a:lnTo>
                  <a:lnTo>
                    <a:pt x="112243" y="126760"/>
                  </a:lnTo>
                  <a:lnTo>
                    <a:pt x="110351" y="67090"/>
                  </a:lnTo>
                  <a:lnTo>
                    <a:pt x="107573" y="50172"/>
                  </a:lnTo>
                  <a:lnTo>
                    <a:pt x="108470" y="50573"/>
                  </a:lnTo>
                  <a:lnTo>
                    <a:pt x="128117" y="105204"/>
                  </a:lnTo>
                  <a:lnTo>
                    <a:pt x="148518" y="165151"/>
                  </a:lnTo>
                  <a:lnTo>
                    <a:pt x="180870" y="217224"/>
                  </a:lnTo>
                  <a:lnTo>
                    <a:pt x="208530" y="2408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91828" y="772993"/>
              <a:ext cx="157662" cy="293977"/>
            </a:xfrm>
            <a:custGeom>
              <a:avLst/>
              <a:gdLst/>
              <a:ahLst/>
              <a:cxnLst/>
              <a:rect l="0" t="0" r="0" b="0"/>
              <a:pathLst>
                <a:path w="157662" h="293977">
                  <a:moveTo>
                    <a:pt x="20791" y="105215"/>
                  </a:moveTo>
                  <a:lnTo>
                    <a:pt x="20791" y="163832"/>
                  </a:lnTo>
                  <a:lnTo>
                    <a:pt x="28027" y="218006"/>
                  </a:lnTo>
                  <a:lnTo>
                    <a:pt x="30669" y="273767"/>
                  </a:lnTo>
                  <a:lnTo>
                    <a:pt x="29861" y="293601"/>
                  </a:lnTo>
                  <a:lnTo>
                    <a:pt x="28007" y="293976"/>
                  </a:lnTo>
                  <a:lnTo>
                    <a:pt x="25602" y="290718"/>
                  </a:lnTo>
                  <a:lnTo>
                    <a:pt x="9972" y="236127"/>
                  </a:lnTo>
                  <a:lnTo>
                    <a:pt x="2767" y="187678"/>
                  </a:lnTo>
                  <a:lnTo>
                    <a:pt x="633" y="136277"/>
                  </a:lnTo>
                  <a:lnTo>
                    <a:pt x="0" y="87122"/>
                  </a:lnTo>
                  <a:lnTo>
                    <a:pt x="2192" y="58569"/>
                  </a:lnTo>
                  <a:lnTo>
                    <a:pt x="16580" y="23934"/>
                  </a:lnTo>
                  <a:lnTo>
                    <a:pt x="29058" y="6309"/>
                  </a:lnTo>
                  <a:lnTo>
                    <a:pt x="36831" y="1843"/>
                  </a:lnTo>
                  <a:lnTo>
                    <a:pt x="54826" y="0"/>
                  </a:lnTo>
                  <a:lnTo>
                    <a:pt x="74522" y="9320"/>
                  </a:lnTo>
                  <a:lnTo>
                    <a:pt x="93804" y="26330"/>
                  </a:lnTo>
                  <a:lnTo>
                    <a:pt x="116644" y="62214"/>
                  </a:lnTo>
                  <a:lnTo>
                    <a:pt x="139334" y="124538"/>
                  </a:lnTo>
                  <a:lnTo>
                    <a:pt x="152828" y="184854"/>
                  </a:lnTo>
                  <a:lnTo>
                    <a:pt x="156707" y="246855"/>
                  </a:lnTo>
                  <a:lnTo>
                    <a:pt x="157661" y="2841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91604" y="888736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20243" y="43963"/>
                  </a:lnTo>
                  <a:lnTo>
                    <a:pt x="47325" y="83424"/>
                  </a:lnTo>
                  <a:lnTo>
                    <a:pt x="97337" y="127133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70546" y="804508"/>
              <a:ext cx="189514" cy="536955"/>
            </a:xfrm>
            <a:custGeom>
              <a:avLst/>
              <a:gdLst/>
              <a:ahLst/>
              <a:cxnLst/>
              <a:rect l="0" t="0" r="0" b="0"/>
              <a:pathLst>
                <a:path w="189514" h="536955">
                  <a:moveTo>
                    <a:pt x="189513" y="0"/>
                  </a:moveTo>
                  <a:lnTo>
                    <a:pt x="174859" y="58617"/>
                  </a:lnTo>
                  <a:lnTo>
                    <a:pt x="157847" y="115214"/>
                  </a:lnTo>
                  <a:lnTo>
                    <a:pt x="140370" y="175613"/>
                  </a:lnTo>
                  <a:lnTo>
                    <a:pt x="122832" y="231183"/>
                  </a:lnTo>
                  <a:lnTo>
                    <a:pt x="102166" y="292544"/>
                  </a:lnTo>
                  <a:lnTo>
                    <a:pt x="70949" y="347144"/>
                  </a:lnTo>
                  <a:lnTo>
                    <a:pt x="44829" y="410586"/>
                  </a:lnTo>
                  <a:lnTo>
                    <a:pt x="19061" y="468840"/>
                  </a:lnTo>
                  <a:lnTo>
                    <a:pt x="3319" y="519535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76621" y="735344"/>
              <a:ext cx="241450" cy="258678"/>
            </a:xfrm>
            <a:custGeom>
              <a:avLst/>
              <a:gdLst/>
              <a:ahLst/>
              <a:cxnLst/>
              <a:rect l="0" t="0" r="0" b="0"/>
              <a:pathLst>
                <a:path w="241450" h="258678">
                  <a:moveTo>
                    <a:pt x="20351" y="69164"/>
                  </a:moveTo>
                  <a:lnTo>
                    <a:pt x="12017" y="106642"/>
                  </a:lnTo>
                  <a:lnTo>
                    <a:pt x="15845" y="163655"/>
                  </a:lnTo>
                  <a:lnTo>
                    <a:pt x="19461" y="222837"/>
                  </a:lnTo>
                  <a:lnTo>
                    <a:pt x="18917" y="257287"/>
                  </a:lnTo>
                  <a:lnTo>
                    <a:pt x="17055" y="257750"/>
                  </a:lnTo>
                  <a:lnTo>
                    <a:pt x="14644" y="254550"/>
                  </a:lnTo>
                  <a:lnTo>
                    <a:pt x="7338" y="191728"/>
                  </a:lnTo>
                  <a:lnTo>
                    <a:pt x="1677" y="141744"/>
                  </a:lnTo>
                  <a:lnTo>
                    <a:pt x="0" y="89890"/>
                  </a:lnTo>
                  <a:lnTo>
                    <a:pt x="5022" y="31144"/>
                  </a:lnTo>
                  <a:lnTo>
                    <a:pt x="13928" y="10932"/>
                  </a:lnTo>
                  <a:lnTo>
                    <a:pt x="19578" y="2267"/>
                  </a:lnTo>
                  <a:lnTo>
                    <a:pt x="26855" y="0"/>
                  </a:lnTo>
                  <a:lnTo>
                    <a:pt x="35215" y="1998"/>
                  </a:lnTo>
                  <a:lnTo>
                    <a:pt x="52693" y="13576"/>
                  </a:lnTo>
                  <a:lnTo>
                    <a:pt x="68260" y="30420"/>
                  </a:lnTo>
                  <a:lnTo>
                    <a:pt x="88913" y="85471"/>
                  </a:lnTo>
                  <a:lnTo>
                    <a:pt x="101137" y="145738"/>
                  </a:lnTo>
                  <a:lnTo>
                    <a:pt x="101879" y="169878"/>
                  </a:lnTo>
                  <a:lnTo>
                    <a:pt x="100439" y="171402"/>
                  </a:lnTo>
                  <a:lnTo>
                    <a:pt x="98310" y="168908"/>
                  </a:lnTo>
                  <a:lnTo>
                    <a:pt x="100901" y="143042"/>
                  </a:lnTo>
                  <a:lnTo>
                    <a:pt x="112258" y="92380"/>
                  </a:lnTo>
                  <a:lnTo>
                    <a:pt x="129232" y="28952"/>
                  </a:lnTo>
                  <a:lnTo>
                    <a:pt x="135052" y="20129"/>
                  </a:lnTo>
                  <a:lnTo>
                    <a:pt x="150878" y="7207"/>
                  </a:lnTo>
                  <a:lnTo>
                    <a:pt x="169610" y="3803"/>
                  </a:lnTo>
                  <a:lnTo>
                    <a:pt x="179518" y="4533"/>
                  </a:lnTo>
                  <a:lnTo>
                    <a:pt x="188463" y="9699"/>
                  </a:lnTo>
                  <a:lnTo>
                    <a:pt x="204642" y="27918"/>
                  </a:lnTo>
                  <a:lnTo>
                    <a:pt x="225686" y="86147"/>
                  </a:lnTo>
                  <a:lnTo>
                    <a:pt x="236259" y="135547"/>
                  </a:lnTo>
                  <a:lnTo>
                    <a:pt x="240424" y="194754"/>
                  </a:lnTo>
                  <a:lnTo>
                    <a:pt x="241145" y="231158"/>
                  </a:lnTo>
                  <a:lnTo>
                    <a:pt x="241449" y="258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46496" y="770150"/>
              <a:ext cx="156079" cy="202935"/>
            </a:xfrm>
            <a:custGeom>
              <a:avLst/>
              <a:gdLst/>
              <a:ahLst/>
              <a:cxnLst/>
              <a:rect l="0" t="0" r="0" b="0"/>
              <a:pathLst>
                <a:path w="156079" h="202935">
                  <a:moveTo>
                    <a:pt x="129502" y="13301"/>
                  </a:moveTo>
                  <a:lnTo>
                    <a:pt x="118323" y="2123"/>
                  </a:lnTo>
                  <a:lnTo>
                    <a:pt x="111521" y="0"/>
                  </a:lnTo>
                  <a:lnTo>
                    <a:pt x="94604" y="761"/>
                  </a:lnTo>
                  <a:lnTo>
                    <a:pt x="78506" y="8118"/>
                  </a:lnTo>
                  <a:lnTo>
                    <a:pt x="34745" y="40911"/>
                  </a:lnTo>
                  <a:lnTo>
                    <a:pt x="12388" y="75944"/>
                  </a:lnTo>
                  <a:lnTo>
                    <a:pt x="2192" y="102364"/>
                  </a:lnTo>
                  <a:lnTo>
                    <a:pt x="0" y="126584"/>
                  </a:lnTo>
                  <a:lnTo>
                    <a:pt x="4095" y="149047"/>
                  </a:lnTo>
                  <a:lnTo>
                    <a:pt x="13714" y="170729"/>
                  </a:lnTo>
                  <a:lnTo>
                    <a:pt x="37872" y="197077"/>
                  </a:lnTo>
                  <a:lnTo>
                    <a:pt x="49698" y="201329"/>
                  </a:lnTo>
                  <a:lnTo>
                    <a:pt x="78436" y="202934"/>
                  </a:lnTo>
                  <a:lnTo>
                    <a:pt x="116321" y="191671"/>
                  </a:lnTo>
                  <a:lnTo>
                    <a:pt x="135732" y="173685"/>
                  </a:lnTo>
                  <a:lnTo>
                    <a:pt x="149818" y="150094"/>
                  </a:lnTo>
                  <a:lnTo>
                    <a:pt x="156078" y="124011"/>
                  </a:lnTo>
                  <a:lnTo>
                    <a:pt x="154014" y="83019"/>
                  </a:lnTo>
                  <a:lnTo>
                    <a:pt x="145855" y="61444"/>
                  </a:lnTo>
                  <a:lnTo>
                    <a:pt x="134347" y="39264"/>
                  </a:lnTo>
                  <a:lnTo>
                    <a:pt x="129502" y="23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49697" y="723494"/>
              <a:ext cx="136871" cy="225890"/>
            </a:xfrm>
            <a:custGeom>
              <a:avLst/>
              <a:gdLst/>
              <a:ahLst/>
              <a:cxnLst/>
              <a:rect l="0" t="0" r="0" b="0"/>
              <a:pathLst>
                <a:path w="136871" h="225890">
                  <a:moveTo>
                    <a:pt x="0" y="91543"/>
                  </a:moveTo>
                  <a:lnTo>
                    <a:pt x="25194" y="145418"/>
                  </a:lnTo>
                  <a:lnTo>
                    <a:pt x="50050" y="206295"/>
                  </a:lnTo>
                  <a:lnTo>
                    <a:pt x="63313" y="225889"/>
                  </a:lnTo>
                  <a:lnTo>
                    <a:pt x="62096" y="225561"/>
                  </a:lnTo>
                  <a:lnTo>
                    <a:pt x="43331" y="208223"/>
                  </a:lnTo>
                  <a:lnTo>
                    <a:pt x="29476" y="183436"/>
                  </a:lnTo>
                  <a:lnTo>
                    <a:pt x="22720" y="127979"/>
                  </a:lnTo>
                  <a:lnTo>
                    <a:pt x="24505" y="70751"/>
                  </a:lnTo>
                  <a:lnTo>
                    <a:pt x="30778" y="44867"/>
                  </a:lnTo>
                  <a:lnTo>
                    <a:pt x="41365" y="25565"/>
                  </a:lnTo>
                  <a:lnTo>
                    <a:pt x="56989" y="12306"/>
                  </a:lnTo>
                  <a:lnTo>
                    <a:pt x="76801" y="3684"/>
                  </a:lnTo>
                  <a:lnTo>
                    <a:pt x="110753" y="0"/>
                  </a:lnTo>
                  <a:lnTo>
                    <a:pt x="136870" y="73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19485" y="735508"/>
              <a:ext cx="177653" cy="237457"/>
            </a:xfrm>
            <a:custGeom>
              <a:avLst/>
              <a:gdLst/>
              <a:ahLst/>
              <a:cxnLst/>
              <a:rect l="0" t="0" r="0" b="0"/>
              <a:pathLst>
                <a:path w="177653" h="237457">
                  <a:moveTo>
                    <a:pt x="30253" y="90057"/>
                  </a:moveTo>
                  <a:lnTo>
                    <a:pt x="41432" y="101236"/>
                  </a:lnTo>
                  <a:lnTo>
                    <a:pt x="59398" y="106724"/>
                  </a:lnTo>
                  <a:lnTo>
                    <a:pt x="82981" y="107993"/>
                  </a:lnTo>
                  <a:lnTo>
                    <a:pt x="120226" y="100961"/>
                  </a:lnTo>
                  <a:lnTo>
                    <a:pt x="138871" y="90614"/>
                  </a:lnTo>
                  <a:lnTo>
                    <a:pt x="151837" y="75097"/>
                  </a:lnTo>
                  <a:lnTo>
                    <a:pt x="156933" y="66046"/>
                  </a:lnTo>
                  <a:lnTo>
                    <a:pt x="159475" y="46630"/>
                  </a:lnTo>
                  <a:lnTo>
                    <a:pt x="158515" y="36539"/>
                  </a:lnTo>
                  <a:lnTo>
                    <a:pt x="148090" y="19088"/>
                  </a:lnTo>
                  <a:lnTo>
                    <a:pt x="140397" y="11159"/>
                  </a:lnTo>
                  <a:lnTo>
                    <a:pt x="119370" y="2349"/>
                  </a:lnTo>
                  <a:lnTo>
                    <a:pt x="107212" y="0"/>
                  </a:lnTo>
                  <a:lnTo>
                    <a:pt x="81225" y="3628"/>
                  </a:lnTo>
                  <a:lnTo>
                    <a:pt x="56417" y="13040"/>
                  </a:lnTo>
                  <a:lnTo>
                    <a:pt x="29297" y="32662"/>
                  </a:lnTo>
                  <a:lnTo>
                    <a:pt x="13840" y="50510"/>
                  </a:lnTo>
                  <a:lnTo>
                    <a:pt x="5411" y="73261"/>
                  </a:lnTo>
                  <a:lnTo>
                    <a:pt x="0" y="125994"/>
                  </a:lnTo>
                  <a:lnTo>
                    <a:pt x="5499" y="150483"/>
                  </a:lnTo>
                  <a:lnTo>
                    <a:pt x="21749" y="180881"/>
                  </a:lnTo>
                  <a:lnTo>
                    <a:pt x="37002" y="197104"/>
                  </a:lnTo>
                  <a:lnTo>
                    <a:pt x="92695" y="228127"/>
                  </a:lnTo>
                  <a:lnTo>
                    <a:pt x="151184" y="236228"/>
                  </a:lnTo>
                  <a:lnTo>
                    <a:pt x="177652" y="237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62590" y="638383"/>
              <a:ext cx="258343" cy="278950"/>
            </a:xfrm>
            <a:custGeom>
              <a:avLst/>
              <a:gdLst/>
              <a:ahLst/>
              <a:cxnLst/>
              <a:rect l="0" t="0" r="0" b="0"/>
              <a:pathLst>
                <a:path w="258343" h="278950">
                  <a:moveTo>
                    <a:pt x="150444" y="29255"/>
                  </a:moveTo>
                  <a:lnTo>
                    <a:pt x="132463" y="13614"/>
                  </a:lnTo>
                  <a:lnTo>
                    <a:pt x="115546" y="5536"/>
                  </a:lnTo>
                  <a:lnTo>
                    <a:pt x="80702" y="0"/>
                  </a:lnTo>
                  <a:lnTo>
                    <a:pt x="46332" y="3949"/>
                  </a:lnTo>
                  <a:lnTo>
                    <a:pt x="27743" y="12549"/>
                  </a:lnTo>
                  <a:lnTo>
                    <a:pt x="19510" y="18117"/>
                  </a:lnTo>
                  <a:lnTo>
                    <a:pt x="7243" y="33664"/>
                  </a:lnTo>
                  <a:lnTo>
                    <a:pt x="2334" y="42723"/>
                  </a:lnTo>
                  <a:lnTo>
                    <a:pt x="0" y="62147"/>
                  </a:lnTo>
                  <a:lnTo>
                    <a:pt x="1015" y="72240"/>
                  </a:lnTo>
                  <a:lnTo>
                    <a:pt x="6371" y="80138"/>
                  </a:lnTo>
                  <a:lnTo>
                    <a:pt x="24800" y="92034"/>
                  </a:lnTo>
                  <a:lnTo>
                    <a:pt x="80825" y="101967"/>
                  </a:lnTo>
                  <a:lnTo>
                    <a:pt x="131233" y="113981"/>
                  </a:lnTo>
                  <a:lnTo>
                    <a:pt x="190244" y="132266"/>
                  </a:lnTo>
                  <a:lnTo>
                    <a:pt x="235985" y="163241"/>
                  </a:lnTo>
                  <a:lnTo>
                    <a:pt x="250073" y="180051"/>
                  </a:lnTo>
                  <a:lnTo>
                    <a:pt x="255468" y="189447"/>
                  </a:lnTo>
                  <a:lnTo>
                    <a:pt x="258342" y="212366"/>
                  </a:lnTo>
                  <a:lnTo>
                    <a:pt x="254550" y="235810"/>
                  </a:lnTo>
                  <a:lnTo>
                    <a:pt x="245067" y="254028"/>
                  </a:lnTo>
                  <a:lnTo>
                    <a:pt x="229933" y="266804"/>
                  </a:lnTo>
                  <a:lnTo>
                    <a:pt x="220984" y="271849"/>
                  </a:lnTo>
                  <a:lnTo>
                    <a:pt x="174854" y="278949"/>
                  </a:lnTo>
                  <a:lnTo>
                    <a:pt x="120431" y="272943"/>
                  </a:lnTo>
                  <a:lnTo>
                    <a:pt x="75192" y="260491"/>
                  </a:lnTo>
                  <a:lnTo>
                    <a:pt x="55687" y="250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56702" y="686544"/>
              <a:ext cx="151271" cy="215814"/>
            </a:xfrm>
            <a:custGeom>
              <a:avLst/>
              <a:gdLst/>
              <a:ahLst/>
              <a:cxnLst/>
              <a:rect l="0" t="0" r="0" b="0"/>
              <a:pathLst>
                <a:path w="151271" h="215814">
                  <a:moveTo>
                    <a:pt x="3731" y="96907"/>
                  </a:moveTo>
                  <a:lnTo>
                    <a:pt x="41209" y="88574"/>
                  </a:lnTo>
                  <a:lnTo>
                    <a:pt x="97877" y="78262"/>
                  </a:lnTo>
                  <a:lnTo>
                    <a:pt x="128722" y="67336"/>
                  </a:lnTo>
                  <a:lnTo>
                    <a:pt x="145460" y="56079"/>
                  </a:lnTo>
                  <a:lnTo>
                    <a:pt x="149690" y="47461"/>
                  </a:lnTo>
                  <a:lnTo>
                    <a:pt x="151270" y="25408"/>
                  </a:lnTo>
                  <a:lnTo>
                    <a:pt x="147713" y="16486"/>
                  </a:lnTo>
                  <a:lnTo>
                    <a:pt x="134404" y="3453"/>
                  </a:lnTo>
                  <a:lnTo>
                    <a:pt x="113670" y="0"/>
                  </a:lnTo>
                  <a:lnTo>
                    <a:pt x="67821" y="7315"/>
                  </a:lnTo>
                  <a:lnTo>
                    <a:pt x="35589" y="22268"/>
                  </a:lnTo>
                  <a:lnTo>
                    <a:pt x="20619" y="37998"/>
                  </a:lnTo>
                  <a:lnTo>
                    <a:pt x="1477" y="76692"/>
                  </a:lnTo>
                  <a:lnTo>
                    <a:pt x="0" y="97281"/>
                  </a:lnTo>
                  <a:lnTo>
                    <a:pt x="8583" y="139095"/>
                  </a:lnTo>
                  <a:lnTo>
                    <a:pt x="29949" y="179980"/>
                  </a:lnTo>
                  <a:lnTo>
                    <a:pt x="43069" y="196610"/>
                  </a:lnTo>
                  <a:lnTo>
                    <a:pt x="62938" y="208680"/>
                  </a:lnTo>
                  <a:lnTo>
                    <a:pt x="74788" y="213536"/>
                  </a:lnTo>
                  <a:lnTo>
                    <a:pt x="100433" y="215813"/>
                  </a:lnTo>
                  <a:lnTo>
                    <a:pt x="140601" y="2127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81531" y="696532"/>
              <a:ext cx="168457" cy="195534"/>
            </a:xfrm>
            <a:custGeom>
              <a:avLst/>
              <a:gdLst/>
              <a:ahLst/>
              <a:cxnLst/>
              <a:rect l="0" t="0" r="0" b="0"/>
              <a:pathLst>
                <a:path w="168457" h="195534">
                  <a:moveTo>
                    <a:pt x="0" y="76391"/>
                  </a:moveTo>
                  <a:lnTo>
                    <a:pt x="26364" y="137501"/>
                  </a:lnTo>
                  <a:lnTo>
                    <a:pt x="62159" y="195533"/>
                  </a:lnTo>
                  <a:lnTo>
                    <a:pt x="55333" y="183832"/>
                  </a:lnTo>
                  <a:lnTo>
                    <a:pt x="38496" y="132870"/>
                  </a:lnTo>
                  <a:lnTo>
                    <a:pt x="39223" y="87406"/>
                  </a:lnTo>
                  <a:lnTo>
                    <a:pt x="52436" y="48069"/>
                  </a:lnTo>
                  <a:lnTo>
                    <a:pt x="71169" y="19776"/>
                  </a:lnTo>
                  <a:lnTo>
                    <a:pt x="94022" y="7165"/>
                  </a:lnTo>
                  <a:lnTo>
                    <a:pt x="121336" y="0"/>
                  </a:lnTo>
                  <a:lnTo>
                    <a:pt x="168456" y="2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13158" y="709752"/>
              <a:ext cx="147400" cy="177040"/>
            </a:xfrm>
            <a:custGeom>
              <a:avLst/>
              <a:gdLst/>
              <a:ahLst/>
              <a:cxnLst/>
              <a:rect l="0" t="0" r="0" b="0"/>
              <a:pathLst>
                <a:path w="147400" h="177040">
                  <a:moveTo>
                    <a:pt x="0" y="0"/>
                  </a:moveTo>
                  <a:lnTo>
                    <a:pt x="26364" y="55045"/>
                  </a:lnTo>
                  <a:lnTo>
                    <a:pt x="52998" y="106453"/>
                  </a:lnTo>
                  <a:lnTo>
                    <a:pt x="80789" y="150489"/>
                  </a:lnTo>
                  <a:lnTo>
                    <a:pt x="101797" y="174311"/>
                  </a:lnTo>
                  <a:lnTo>
                    <a:pt x="108809" y="177039"/>
                  </a:lnTo>
                  <a:lnTo>
                    <a:pt x="115823" y="176517"/>
                  </a:lnTo>
                  <a:lnTo>
                    <a:pt x="122839" y="173830"/>
                  </a:lnTo>
                  <a:lnTo>
                    <a:pt x="127516" y="167359"/>
                  </a:lnTo>
                  <a:lnTo>
                    <a:pt x="134099" y="135896"/>
                  </a:lnTo>
                  <a:lnTo>
                    <a:pt x="139442" y="83342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76371" y="73080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8211" y="15653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76371" y="6149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05437" y="688417"/>
              <a:ext cx="113090" cy="185706"/>
            </a:xfrm>
            <a:custGeom>
              <a:avLst/>
              <a:gdLst/>
              <a:ahLst/>
              <a:cxnLst/>
              <a:rect l="0" t="0" r="0" b="0"/>
              <a:pathLst>
                <a:path w="113090" h="185706">
                  <a:moveTo>
                    <a:pt x="102561" y="52920"/>
                  </a:moveTo>
                  <a:lnTo>
                    <a:pt x="102561" y="30564"/>
                  </a:lnTo>
                  <a:lnTo>
                    <a:pt x="96322" y="13348"/>
                  </a:lnTo>
                  <a:lnTo>
                    <a:pt x="91382" y="5482"/>
                  </a:lnTo>
                  <a:lnTo>
                    <a:pt x="84580" y="1408"/>
                  </a:lnTo>
                  <a:lnTo>
                    <a:pt x="67663" y="0"/>
                  </a:lnTo>
                  <a:lnTo>
                    <a:pt x="51566" y="6393"/>
                  </a:lnTo>
                  <a:lnTo>
                    <a:pt x="22168" y="29562"/>
                  </a:lnTo>
                  <a:lnTo>
                    <a:pt x="6471" y="55358"/>
                  </a:lnTo>
                  <a:lnTo>
                    <a:pt x="0" y="90817"/>
                  </a:lnTo>
                  <a:lnTo>
                    <a:pt x="3672" y="125370"/>
                  </a:lnTo>
                  <a:lnTo>
                    <a:pt x="12207" y="144002"/>
                  </a:lnTo>
                  <a:lnTo>
                    <a:pt x="36750" y="175027"/>
                  </a:lnTo>
                  <a:lnTo>
                    <a:pt x="56544" y="183229"/>
                  </a:lnTo>
                  <a:lnTo>
                    <a:pt x="78599" y="185705"/>
                  </a:lnTo>
                  <a:lnTo>
                    <a:pt x="113089" y="179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81697" y="688416"/>
              <a:ext cx="147400" cy="213642"/>
            </a:xfrm>
            <a:custGeom>
              <a:avLst/>
              <a:gdLst/>
              <a:ahLst/>
              <a:cxnLst/>
              <a:rect l="0" t="0" r="0" b="0"/>
              <a:pathLst>
                <a:path w="147400" h="213642">
                  <a:moveTo>
                    <a:pt x="0" y="95035"/>
                  </a:moveTo>
                  <a:lnTo>
                    <a:pt x="16768" y="89446"/>
                  </a:lnTo>
                  <a:lnTo>
                    <a:pt x="72326" y="90371"/>
                  </a:lnTo>
                  <a:lnTo>
                    <a:pt x="115542" y="80076"/>
                  </a:lnTo>
                  <a:lnTo>
                    <a:pt x="123821" y="74534"/>
                  </a:lnTo>
                  <a:lnTo>
                    <a:pt x="136140" y="59017"/>
                  </a:lnTo>
                  <a:lnTo>
                    <a:pt x="137553" y="49966"/>
                  </a:lnTo>
                  <a:lnTo>
                    <a:pt x="132885" y="30551"/>
                  </a:lnTo>
                  <a:lnTo>
                    <a:pt x="119891" y="13343"/>
                  </a:lnTo>
                  <a:lnTo>
                    <a:pt x="111513" y="5479"/>
                  </a:lnTo>
                  <a:lnTo>
                    <a:pt x="102418" y="1406"/>
                  </a:lnTo>
                  <a:lnTo>
                    <a:pt x="82954" y="0"/>
                  </a:lnTo>
                  <a:lnTo>
                    <a:pt x="65724" y="6394"/>
                  </a:lnTo>
                  <a:lnTo>
                    <a:pt x="35600" y="29563"/>
                  </a:lnTo>
                  <a:lnTo>
                    <a:pt x="19777" y="60948"/>
                  </a:lnTo>
                  <a:lnTo>
                    <a:pt x="7680" y="94294"/>
                  </a:lnTo>
                  <a:lnTo>
                    <a:pt x="7865" y="131990"/>
                  </a:lnTo>
                  <a:lnTo>
                    <a:pt x="15329" y="167206"/>
                  </a:lnTo>
                  <a:lnTo>
                    <a:pt x="30538" y="194278"/>
                  </a:lnTo>
                  <a:lnTo>
                    <a:pt x="49448" y="206604"/>
                  </a:lnTo>
                  <a:lnTo>
                    <a:pt x="72279" y="213641"/>
                  </a:lnTo>
                  <a:lnTo>
                    <a:pt x="104864" y="211026"/>
                  </a:lnTo>
                  <a:lnTo>
                    <a:pt x="133236" y="202843"/>
                  </a:lnTo>
                  <a:lnTo>
                    <a:pt x="147399" y="189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29137" y="762394"/>
              <a:ext cx="144326" cy="357970"/>
            </a:xfrm>
            <a:custGeom>
              <a:avLst/>
              <a:gdLst/>
              <a:ahLst/>
              <a:cxnLst/>
              <a:rect l="0" t="0" r="0" b="0"/>
              <a:pathLst>
                <a:path w="144326" h="357970">
                  <a:moveTo>
                    <a:pt x="126342" y="0"/>
                  </a:moveTo>
                  <a:lnTo>
                    <a:pt x="111688" y="49552"/>
                  </a:lnTo>
                  <a:lnTo>
                    <a:pt x="112772" y="83313"/>
                  </a:lnTo>
                  <a:lnTo>
                    <a:pt x="123618" y="144142"/>
                  </a:lnTo>
                  <a:lnTo>
                    <a:pt x="133594" y="199857"/>
                  </a:lnTo>
                  <a:lnTo>
                    <a:pt x="144325" y="261790"/>
                  </a:lnTo>
                  <a:lnTo>
                    <a:pt x="143369" y="301786"/>
                  </a:lnTo>
                  <a:lnTo>
                    <a:pt x="141203" y="313494"/>
                  </a:lnTo>
                  <a:lnTo>
                    <a:pt x="126318" y="332743"/>
                  </a:lnTo>
                  <a:lnTo>
                    <a:pt x="115797" y="341152"/>
                  </a:lnTo>
                  <a:lnTo>
                    <a:pt x="88510" y="350495"/>
                  </a:lnTo>
                  <a:lnTo>
                    <a:pt x="28922" y="35649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66008" y="6044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54582" y="724671"/>
              <a:ext cx="135589" cy="138583"/>
            </a:xfrm>
            <a:custGeom>
              <a:avLst/>
              <a:gdLst/>
              <a:ahLst/>
              <a:cxnLst/>
              <a:rect l="0" t="0" r="0" b="0"/>
              <a:pathLst>
                <a:path w="135589" h="138583">
                  <a:moveTo>
                    <a:pt x="90410" y="27195"/>
                  </a:moveTo>
                  <a:lnTo>
                    <a:pt x="84821" y="10427"/>
                  </a:lnTo>
                  <a:lnTo>
                    <a:pt x="78496" y="5488"/>
                  </a:lnTo>
                  <a:lnTo>
                    <a:pt x="58989" y="0"/>
                  </a:lnTo>
                  <a:lnTo>
                    <a:pt x="49575" y="3216"/>
                  </a:lnTo>
                  <a:lnTo>
                    <a:pt x="10323" y="43433"/>
                  </a:lnTo>
                  <a:lnTo>
                    <a:pt x="2174" y="64438"/>
                  </a:lnTo>
                  <a:lnTo>
                    <a:pt x="0" y="76590"/>
                  </a:lnTo>
                  <a:lnTo>
                    <a:pt x="3825" y="96331"/>
                  </a:lnTo>
                  <a:lnTo>
                    <a:pt x="19132" y="120599"/>
                  </a:lnTo>
                  <a:lnTo>
                    <a:pt x="25344" y="128069"/>
                  </a:lnTo>
                  <a:lnTo>
                    <a:pt x="44724" y="136369"/>
                  </a:lnTo>
                  <a:lnTo>
                    <a:pt x="56443" y="138582"/>
                  </a:lnTo>
                  <a:lnTo>
                    <a:pt x="78823" y="134802"/>
                  </a:lnTo>
                  <a:lnTo>
                    <a:pt x="108034" y="119520"/>
                  </a:lnTo>
                  <a:lnTo>
                    <a:pt x="122810" y="105663"/>
                  </a:lnTo>
                  <a:lnTo>
                    <a:pt x="133276" y="87806"/>
                  </a:lnTo>
                  <a:lnTo>
                    <a:pt x="135588" y="68171"/>
                  </a:lnTo>
                  <a:lnTo>
                    <a:pt x="131547" y="48916"/>
                  </a:lnTo>
                  <a:lnTo>
                    <a:pt x="121951" y="32559"/>
                  </a:lnTo>
                  <a:lnTo>
                    <a:pt x="113007" y="23730"/>
                  </a:lnTo>
                  <a:lnTo>
                    <a:pt x="100939" y="166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71334" y="488653"/>
              <a:ext cx="197296" cy="379797"/>
            </a:xfrm>
            <a:custGeom>
              <a:avLst/>
              <a:gdLst/>
              <a:ahLst/>
              <a:cxnLst/>
              <a:rect l="0" t="0" r="0" b="0"/>
              <a:pathLst>
                <a:path w="197296" h="379797">
                  <a:moveTo>
                    <a:pt x="0" y="0"/>
                  </a:moveTo>
                  <a:lnTo>
                    <a:pt x="1170" y="50433"/>
                  </a:lnTo>
                  <a:lnTo>
                    <a:pt x="8406" y="104241"/>
                  </a:lnTo>
                  <a:lnTo>
                    <a:pt x="17959" y="148650"/>
                  </a:lnTo>
                  <a:lnTo>
                    <a:pt x="28198" y="206911"/>
                  </a:lnTo>
                  <a:lnTo>
                    <a:pt x="42138" y="266649"/>
                  </a:lnTo>
                  <a:lnTo>
                    <a:pt x="50568" y="328492"/>
                  </a:lnTo>
                  <a:lnTo>
                    <a:pt x="48920" y="334809"/>
                  </a:lnTo>
                  <a:lnTo>
                    <a:pt x="45482" y="335510"/>
                  </a:lnTo>
                  <a:lnTo>
                    <a:pt x="40850" y="332468"/>
                  </a:lnTo>
                  <a:lnTo>
                    <a:pt x="38932" y="325761"/>
                  </a:lnTo>
                  <a:lnTo>
                    <a:pt x="47054" y="268301"/>
                  </a:lnTo>
                  <a:lnTo>
                    <a:pt x="59517" y="247537"/>
                  </a:lnTo>
                  <a:lnTo>
                    <a:pt x="67754" y="238724"/>
                  </a:lnTo>
                  <a:lnTo>
                    <a:pt x="76755" y="234019"/>
                  </a:lnTo>
                  <a:lnTo>
                    <a:pt x="96115" y="231910"/>
                  </a:lnTo>
                  <a:lnTo>
                    <a:pt x="126744" y="242890"/>
                  </a:lnTo>
                  <a:lnTo>
                    <a:pt x="174895" y="281133"/>
                  </a:lnTo>
                  <a:lnTo>
                    <a:pt x="190771" y="313106"/>
                  </a:lnTo>
                  <a:lnTo>
                    <a:pt x="197295" y="352215"/>
                  </a:lnTo>
                  <a:lnTo>
                    <a:pt x="194701" y="362322"/>
                  </a:lnTo>
                  <a:lnTo>
                    <a:pt x="189462" y="370230"/>
                  </a:lnTo>
                  <a:lnTo>
                    <a:pt x="182460" y="376672"/>
                  </a:lnTo>
                  <a:lnTo>
                    <a:pt x="174283" y="379796"/>
                  </a:lnTo>
                  <a:lnTo>
                    <a:pt x="120134" y="379359"/>
                  </a:lnTo>
                  <a:lnTo>
                    <a:pt x="63172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35063" y="669833"/>
              <a:ext cx="176523" cy="208376"/>
            </a:xfrm>
            <a:custGeom>
              <a:avLst/>
              <a:gdLst/>
              <a:ahLst/>
              <a:cxnLst/>
              <a:rect l="0" t="0" r="0" b="0"/>
              <a:pathLst>
                <a:path w="176523" h="208376">
                  <a:moveTo>
                    <a:pt x="146883" y="8333"/>
                  </a:moveTo>
                  <a:lnTo>
                    <a:pt x="97952" y="0"/>
                  </a:lnTo>
                  <a:lnTo>
                    <a:pt x="67814" y="1120"/>
                  </a:lnTo>
                  <a:lnTo>
                    <a:pt x="38821" y="9417"/>
                  </a:lnTo>
                  <a:lnTo>
                    <a:pt x="16577" y="24023"/>
                  </a:lnTo>
                  <a:lnTo>
                    <a:pt x="7369" y="32831"/>
                  </a:lnTo>
                  <a:lnTo>
                    <a:pt x="2401" y="43382"/>
                  </a:lnTo>
                  <a:lnTo>
                    <a:pt x="0" y="67584"/>
                  </a:lnTo>
                  <a:lnTo>
                    <a:pt x="3337" y="77080"/>
                  </a:lnTo>
                  <a:lnTo>
                    <a:pt x="16405" y="90750"/>
                  </a:lnTo>
                  <a:lnTo>
                    <a:pt x="54558" y="109058"/>
                  </a:lnTo>
                  <a:lnTo>
                    <a:pt x="105942" y="120820"/>
                  </a:lnTo>
                  <a:lnTo>
                    <a:pt x="131027" y="125008"/>
                  </a:lnTo>
                  <a:lnTo>
                    <a:pt x="158302" y="140520"/>
                  </a:lnTo>
                  <a:lnTo>
                    <a:pt x="173795" y="153261"/>
                  </a:lnTo>
                  <a:lnTo>
                    <a:pt x="176522" y="161103"/>
                  </a:lnTo>
                  <a:lnTo>
                    <a:pt x="173314" y="179176"/>
                  </a:lnTo>
                  <a:lnTo>
                    <a:pt x="165673" y="185400"/>
                  </a:lnTo>
                  <a:lnTo>
                    <a:pt x="141586" y="192314"/>
                  </a:lnTo>
                  <a:lnTo>
                    <a:pt x="79187" y="200237"/>
                  </a:lnTo>
                  <a:lnTo>
                    <a:pt x="52126" y="2083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939914" y="411365"/>
            <a:ext cx="3453349" cy="814613"/>
            <a:chOff x="5939914" y="411365"/>
            <a:chExt cx="3453349" cy="814613"/>
          </a:xfrm>
        </p:grpSpPr>
        <p:sp>
          <p:nvSpPr>
            <p:cNvPr id="26" name="Freeform 25"/>
            <p:cNvSpPr/>
            <p:nvPr/>
          </p:nvSpPr>
          <p:spPr>
            <a:xfrm>
              <a:off x="6061043" y="499511"/>
              <a:ext cx="5215" cy="421141"/>
            </a:xfrm>
            <a:custGeom>
              <a:avLst/>
              <a:gdLst/>
              <a:ahLst/>
              <a:cxnLst/>
              <a:rect l="0" t="0" r="0" b="0"/>
              <a:pathLst>
                <a:path w="5215" h="421141">
                  <a:moveTo>
                    <a:pt x="5214" y="0"/>
                  </a:moveTo>
                  <a:lnTo>
                    <a:pt x="2095" y="57264"/>
                  </a:lnTo>
                  <a:lnTo>
                    <a:pt x="0" y="106654"/>
                  </a:lnTo>
                  <a:lnTo>
                    <a:pt x="3669" y="161453"/>
                  </a:lnTo>
                  <a:lnTo>
                    <a:pt x="4756" y="215904"/>
                  </a:lnTo>
                  <a:lnTo>
                    <a:pt x="5078" y="264793"/>
                  </a:lnTo>
                  <a:lnTo>
                    <a:pt x="5187" y="328125"/>
                  </a:lnTo>
                  <a:lnTo>
                    <a:pt x="5208" y="383356"/>
                  </a:lnTo>
                  <a:lnTo>
                    <a:pt x="5214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39914" y="678495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15125" y="5590"/>
                  </a:lnTo>
                  <a:lnTo>
                    <a:pt x="160951" y="9553"/>
                  </a:lnTo>
                  <a:lnTo>
                    <a:pt x="105189" y="10336"/>
                  </a:lnTo>
                  <a:lnTo>
                    <a:pt x="43525" y="1049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03127" y="488982"/>
              <a:ext cx="189514" cy="464525"/>
            </a:xfrm>
            <a:custGeom>
              <a:avLst/>
              <a:gdLst/>
              <a:ahLst/>
              <a:cxnLst/>
              <a:rect l="0" t="0" r="0" b="0"/>
              <a:pathLst>
                <a:path w="189514" h="464525">
                  <a:moveTo>
                    <a:pt x="0" y="0"/>
                  </a:moveTo>
                  <a:lnTo>
                    <a:pt x="3120" y="60384"/>
                  </a:lnTo>
                  <a:lnTo>
                    <a:pt x="8334" y="111868"/>
                  </a:lnTo>
                  <a:lnTo>
                    <a:pt x="15685" y="165597"/>
                  </a:lnTo>
                  <a:lnTo>
                    <a:pt x="23469" y="229056"/>
                  </a:lnTo>
                  <a:lnTo>
                    <a:pt x="31687" y="291167"/>
                  </a:lnTo>
                  <a:lnTo>
                    <a:pt x="40510" y="352552"/>
                  </a:lnTo>
                  <a:lnTo>
                    <a:pt x="50236" y="413018"/>
                  </a:lnTo>
                  <a:lnTo>
                    <a:pt x="58391" y="464524"/>
                  </a:lnTo>
                  <a:lnTo>
                    <a:pt x="53630" y="423705"/>
                  </a:lnTo>
                  <a:lnTo>
                    <a:pt x="52837" y="371128"/>
                  </a:lnTo>
                  <a:lnTo>
                    <a:pt x="52681" y="315682"/>
                  </a:lnTo>
                  <a:lnTo>
                    <a:pt x="54999" y="288872"/>
                  </a:lnTo>
                  <a:lnTo>
                    <a:pt x="63829" y="265258"/>
                  </a:lnTo>
                  <a:lnTo>
                    <a:pt x="71798" y="257557"/>
                  </a:lnTo>
                  <a:lnTo>
                    <a:pt x="93132" y="249001"/>
                  </a:lnTo>
                  <a:lnTo>
                    <a:pt x="103032" y="249059"/>
                  </a:lnTo>
                  <a:lnTo>
                    <a:pt x="120272" y="255362"/>
                  </a:lnTo>
                  <a:lnTo>
                    <a:pt x="143131" y="277654"/>
                  </a:lnTo>
                  <a:lnTo>
                    <a:pt x="163410" y="317798"/>
                  </a:lnTo>
                  <a:lnTo>
                    <a:pt x="182292" y="377665"/>
                  </a:lnTo>
                  <a:lnTo>
                    <a:pt x="188562" y="430464"/>
                  </a:lnTo>
                  <a:lnTo>
                    <a:pt x="189513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59502" y="724837"/>
              <a:ext cx="227937" cy="216872"/>
            </a:xfrm>
            <a:custGeom>
              <a:avLst/>
              <a:gdLst/>
              <a:ahLst/>
              <a:cxnLst/>
              <a:rect l="0" t="0" r="0" b="0"/>
              <a:pathLst>
                <a:path w="227937" h="216872">
                  <a:moveTo>
                    <a:pt x="122651" y="48415"/>
                  </a:moveTo>
                  <a:lnTo>
                    <a:pt x="113076" y="24368"/>
                  </a:lnTo>
                  <a:lnTo>
                    <a:pt x="102408" y="10041"/>
                  </a:lnTo>
                  <a:lnTo>
                    <a:pt x="83628" y="2114"/>
                  </a:lnTo>
                  <a:lnTo>
                    <a:pt x="72069" y="0"/>
                  </a:lnTo>
                  <a:lnTo>
                    <a:pt x="49868" y="3891"/>
                  </a:lnTo>
                  <a:lnTo>
                    <a:pt x="39034" y="8203"/>
                  </a:lnTo>
                  <a:lnTo>
                    <a:pt x="23877" y="22354"/>
                  </a:lnTo>
                  <a:lnTo>
                    <a:pt x="8767" y="53171"/>
                  </a:lnTo>
                  <a:lnTo>
                    <a:pt x="0" y="95058"/>
                  </a:lnTo>
                  <a:lnTo>
                    <a:pt x="522" y="138274"/>
                  </a:lnTo>
                  <a:lnTo>
                    <a:pt x="6370" y="160882"/>
                  </a:lnTo>
                  <a:lnTo>
                    <a:pt x="29189" y="194460"/>
                  </a:lnTo>
                  <a:lnTo>
                    <a:pt x="35776" y="201930"/>
                  </a:lnTo>
                  <a:lnTo>
                    <a:pt x="43677" y="205740"/>
                  </a:lnTo>
                  <a:lnTo>
                    <a:pt x="61815" y="206855"/>
                  </a:lnTo>
                  <a:lnTo>
                    <a:pt x="78455" y="200331"/>
                  </a:lnTo>
                  <a:lnTo>
                    <a:pt x="86168" y="195316"/>
                  </a:lnTo>
                  <a:lnTo>
                    <a:pt x="97857" y="177265"/>
                  </a:lnTo>
                  <a:lnTo>
                    <a:pt x="117480" y="120105"/>
                  </a:lnTo>
                  <a:lnTo>
                    <a:pt x="121118" y="84344"/>
                  </a:lnTo>
                  <a:lnTo>
                    <a:pt x="121629" y="85236"/>
                  </a:lnTo>
                  <a:lnTo>
                    <a:pt x="121969" y="90510"/>
                  </a:lnTo>
                  <a:lnTo>
                    <a:pt x="145467" y="142360"/>
                  </a:lnTo>
                  <a:lnTo>
                    <a:pt x="159697" y="162698"/>
                  </a:lnTo>
                  <a:lnTo>
                    <a:pt x="218896" y="210337"/>
                  </a:lnTo>
                  <a:lnTo>
                    <a:pt x="227936" y="21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69674" y="650270"/>
              <a:ext cx="165164" cy="280910"/>
            </a:xfrm>
            <a:custGeom>
              <a:avLst/>
              <a:gdLst/>
              <a:ahLst/>
              <a:cxnLst/>
              <a:rect l="0" t="0" r="0" b="0"/>
              <a:pathLst>
                <a:path w="165164" h="280910">
                  <a:moveTo>
                    <a:pt x="7236" y="80868"/>
                  </a:moveTo>
                  <a:lnTo>
                    <a:pt x="0" y="108424"/>
                  </a:lnTo>
                  <a:lnTo>
                    <a:pt x="477" y="167766"/>
                  </a:lnTo>
                  <a:lnTo>
                    <a:pt x="11490" y="224635"/>
                  </a:lnTo>
                  <a:lnTo>
                    <a:pt x="22591" y="261475"/>
                  </a:lnTo>
                  <a:lnTo>
                    <a:pt x="17172" y="206611"/>
                  </a:lnTo>
                  <a:lnTo>
                    <a:pt x="9530" y="159329"/>
                  </a:lnTo>
                  <a:lnTo>
                    <a:pt x="1027" y="108275"/>
                  </a:lnTo>
                  <a:lnTo>
                    <a:pt x="680" y="44861"/>
                  </a:lnTo>
                  <a:lnTo>
                    <a:pt x="6662" y="21581"/>
                  </a:lnTo>
                  <a:lnTo>
                    <a:pt x="17120" y="3435"/>
                  </a:lnTo>
                  <a:lnTo>
                    <a:pt x="24353" y="0"/>
                  </a:lnTo>
                  <a:lnTo>
                    <a:pt x="32685" y="50"/>
                  </a:lnTo>
                  <a:lnTo>
                    <a:pt x="41750" y="2423"/>
                  </a:lnTo>
                  <a:lnTo>
                    <a:pt x="80344" y="30278"/>
                  </a:lnTo>
                  <a:lnTo>
                    <a:pt x="104286" y="55870"/>
                  </a:lnTo>
                  <a:lnTo>
                    <a:pt x="133337" y="115141"/>
                  </a:lnTo>
                  <a:lnTo>
                    <a:pt x="156017" y="177585"/>
                  </a:lnTo>
                  <a:lnTo>
                    <a:pt x="163356" y="233810"/>
                  </a:lnTo>
                  <a:lnTo>
                    <a:pt x="165163" y="280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03334" y="696690"/>
              <a:ext cx="271189" cy="529288"/>
            </a:xfrm>
            <a:custGeom>
              <a:avLst/>
              <a:gdLst/>
              <a:ahLst/>
              <a:cxnLst/>
              <a:rect l="0" t="0" r="0" b="0"/>
              <a:pathLst>
                <a:path w="271189" h="529288">
                  <a:moveTo>
                    <a:pt x="210570" y="139733"/>
                  </a:moveTo>
                  <a:lnTo>
                    <a:pt x="216160" y="122965"/>
                  </a:lnTo>
                  <a:lnTo>
                    <a:pt x="214046" y="90181"/>
                  </a:lnTo>
                  <a:lnTo>
                    <a:pt x="201682" y="39521"/>
                  </a:lnTo>
                  <a:lnTo>
                    <a:pt x="190632" y="20715"/>
                  </a:lnTo>
                  <a:lnTo>
                    <a:pt x="174803" y="7677"/>
                  </a:lnTo>
                  <a:lnTo>
                    <a:pt x="165668" y="2563"/>
                  </a:lnTo>
                  <a:lnTo>
                    <a:pt x="146160" y="0"/>
                  </a:lnTo>
                  <a:lnTo>
                    <a:pt x="126961" y="3930"/>
                  </a:lnTo>
                  <a:lnTo>
                    <a:pt x="110630" y="13475"/>
                  </a:lnTo>
                  <a:lnTo>
                    <a:pt x="88282" y="37592"/>
                  </a:lnTo>
                  <a:lnTo>
                    <a:pt x="72431" y="72554"/>
                  </a:lnTo>
                  <a:lnTo>
                    <a:pt x="70407" y="98957"/>
                  </a:lnTo>
                  <a:lnTo>
                    <a:pt x="78639" y="148446"/>
                  </a:lnTo>
                  <a:lnTo>
                    <a:pt x="93750" y="175720"/>
                  </a:lnTo>
                  <a:lnTo>
                    <a:pt x="109518" y="188093"/>
                  </a:lnTo>
                  <a:lnTo>
                    <a:pt x="118635" y="193030"/>
                  </a:lnTo>
                  <a:lnTo>
                    <a:pt x="141244" y="195396"/>
                  </a:lnTo>
                  <a:lnTo>
                    <a:pt x="153825" y="194389"/>
                  </a:lnTo>
                  <a:lnTo>
                    <a:pt x="174042" y="183912"/>
                  </a:lnTo>
                  <a:lnTo>
                    <a:pt x="182708" y="176204"/>
                  </a:lnTo>
                  <a:lnTo>
                    <a:pt x="200496" y="143000"/>
                  </a:lnTo>
                  <a:lnTo>
                    <a:pt x="213175" y="109115"/>
                  </a:lnTo>
                  <a:lnTo>
                    <a:pt x="214458" y="87521"/>
                  </a:lnTo>
                  <a:lnTo>
                    <a:pt x="213162" y="76849"/>
                  </a:lnTo>
                  <a:lnTo>
                    <a:pt x="213468" y="75583"/>
                  </a:lnTo>
                  <a:lnTo>
                    <a:pt x="219245" y="115580"/>
                  </a:lnTo>
                  <a:lnTo>
                    <a:pt x="226322" y="168627"/>
                  </a:lnTo>
                  <a:lnTo>
                    <a:pt x="242382" y="223606"/>
                  </a:lnTo>
                  <a:lnTo>
                    <a:pt x="259733" y="281236"/>
                  </a:lnTo>
                  <a:lnTo>
                    <a:pt x="269071" y="339457"/>
                  </a:lnTo>
                  <a:lnTo>
                    <a:pt x="271188" y="394792"/>
                  </a:lnTo>
                  <a:lnTo>
                    <a:pt x="263756" y="445893"/>
                  </a:lnTo>
                  <a:lnTo>
                    <a:pt x="247256" y="483131"/>
                  </a:lnTo>
                  <a:lnTo>
                    <a:pt x="234284" y="501364"/>
                  </a:lnTo>
                  <a:lnTo>
                    <a:pt x="211361" y="511028"/>
                  </a:lnTo>
                  <a:lnTo>
                    <a:pt x="160163" y="522821"/>
                  </a:lnTo>
                  <a:lnTo>
                    <a:pt x="110237" y="527371"/>
                  </a:lnTo>
                  <a:lnTo>
                    <a:pt x="48465" y="528909"/>
                  </a:lnTo>
                  <a:lnTo>
                    <a:pt x="0" y="5292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58294" y="710081"/>
              <a:ext cx="184289" cy="236957"/>
            </a:xfrm>
            <a:custGeom>
              <a:avLst/>
              <a:gdLst/>
              <a:ahLst/>
              <a:cxnLst/>
              <a:rect l="0" t="0" r="0" b="0"/>
              <a:pathLst>
                <a:path w="184289" h="236957">
                  <a:moveTo>
                    <a:pt x="103009" y="0"/>
                  </a:moveTo>
                  <a:lnTo>
                    <a:pt x="71727" y="9575"/>
                  </a:lnTo>
                  <a:lnTo>
                    <a:pt x="47987" y="27533"/>
                  </a:lnTo>
                  <a:lnTo>
                    <a:pt x="27305" y="54561"/>
                  </a:lnTo>
                  <a:lnTo>
                    <a:pt x="5404" y="105538"/>
                  </a:lnTo>
                  <a:lnTo>
                    <a:pt x="0" y="148124"/>
                  </a:lnTo>
                  <a:lnTo>
                    <a:pt x="4975" y="171508"/>
                  </a:lnTo>
                  <a:lnTo>
                    <a:pt x="20930" y="197826"/>
                  </a:lnTo>
                  <a:lnTo>
                    <a:pt x="43595" y="220442"/>
                  </a:lnTo>
                  <a:lnTo>
                    <a:pt x="52871" y="227680"/>
                  </a:lnTo>
                  <a:lnTo>
                    <a:pt x="78776" y="235722"/>
                  </a:lnTo>
                  <a:lnTo>
                    <a:pt x="107447" y="236956"/>
                  </a:lnTo>
                  <a:lnTo>
                    <a:pt x="131887" y="229706"/>
                  </a:lnTo>
                  <a:lnTo>
                    <a:pt x="159789" y="212470"/>
                  </a:lnTo>
                  <a:lnTo>
                    <a:pt x="172309" y="193087"/>
                  </a:lnTo>
                  <a:lnTo>
                    <a:pt x="180602" y="167705"/>
                  </a:lnTo>
                  <a:lnTo>
                    <a:pt x="184288" y="136926"/>
                  </a:lnTo>
                  <a:lnTo>
                    <a:pt x="179687" y="109989"/>
                  </a:lnTo>
                  <a:lnTo>
                    <a:pt x="163943" y="78213"/>
                  </a:lnTo>
                  <a:lnTo>
                    <a:pt x="137663" y="46515"/>
                  </a:lnTo>
                  <a:lnTo>
                    <a:pt x="129621" y="42708"/>
                  </a:lnTo>
                  <a:lnTo>
                    <a:pt x="92481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69302" y="728106"/>
              <a:ext cx="158490" cy="203638"/>
            </a:xfrm>
            <a:custGeom>
              <a:avLst/>
              <a:gdLst/>
              <a:ahLst/>
              <a:cxnLst/>
              <a:rect l="0" t="0" r="0" b="0"/>
              <a:pathLst>
                <a:path w="158490" h="203638">
                  <a:moveTo>
                    <a:pt x="92043" y="45146"/>
                  </a:moveTo>
                  <a:lnTo>
                    <a:pt x="86454" y="22789"/>
                  </a:lnTo>
                  <a:lnTo>
                    <a:pt x="81298" y="15034"/>
                  </a:lnTo>
                  <a:lnTo>
                    <a:pt x="66210" y="3297"/>
                  </a:lnTo>
                  <a:lnTo>
                    <a:pt x="58444" y="2039"/>
                  </a:lnTo>
                  <a:lnTo>
                    <a:pt x="50925" y="3539"/>
                  </a:lnTo>
                  <a:lnTo>
                    <a:pt x="43574" y="6880"/>
                  </a:lnTo>
                  <a:lnTo>
                    <a:pt x="29167" y="23069"/>
                  </a:lnTo>
                  <a:lnTo>
                    <a:pt x="6443" y="66001"/>
                  </a:lnTo>
                  <a:lnTo>
                    <a:pt x="0" y="108907"/>
                  </a:lnTo>
                  <a:lnTo>
                    <a:pt x="4731" y="135485"/>
                  </a:lnTo>
                  <a:lnTo>
                    <a:pt x="26833" y="181144"/>
                  </a:lnTo>
                  <a:lnTo>
                    <a:pt x="46293" y="196446"/>
                  </a:lnTo>
                  <a:lnTo>
                    <a:pt x="58034" y="202165"/>
                  </a:lnTo>
                  <a:lnTo>
                    <a:pt x="69370" y="203637"/>
                  </a:lnTo>
                  <a:lnTo>
                    <a:pt x="91325" y="199035"/>
                  </a:lnTo>
                  <a:lnTo>
                    <a:pt x="117826" y="183289"/>
                  </a:lnTo>
                  <a:lnTo>
                    <a:pt x="140497" y="152628"/>
                  </a:lnTo>
                  <a:lnTo>
                    <a:pt x="156442" y="119496"/>
                  </a:lnTo>
                  <a:lnTo>
                    <a:pt x="158489" y="94958"/>
                  </a:lnTo>
                  <a:lnTo>
                    <a:pt x="150271" y="46666"/>
                  </a:lnTo>
                  <a:lnTo>
                    <a:pt x="135162" y="19600"/>
                  </a:lnTo>
                  <a:lnTo>
                    <a:pt x="119396" y="7276"/>
                  </a:lnTo>
                  <a:lnTo>
                    <a:pt x="104200" y="239"/>
                  </a:lnTo>
                  <a:lnTo>
                    <a:pt x="100147" y="0"/>
                  </a:lnTo>
                  <a:lnTo>
                    <a:pt x="92043" y="30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59186" y="411365"/>
              <a:ext cx="175901" cy="515301"/>
            </a:xfrm>
            <a:custGeom>
              <a:avLst/>
              <a:gdLst/>
              <a:ahLst/>
              <a:cxnLst/>
              <a:rect l="0" t="0" r="0" b="0"/>
              <a:pathLst>
                <a:path w="175901" h="515301">
                  <a:moveTo>
                    <a:pt x="144314" y="456643"/>
                  </a:moveTo>
                  <a:lnTo>
                    <a:pt x="152648" y="419165"/>
                  </a:lnTo>
                  <a:lnTo>
                    <a:pt x="151073" y="384318"/>
                  </a:lnTo>
                  <a:lnTo>
                    <a:pt x="144978" y="363667"/>
                  </a:lnTo>
                  <a:lnTo>
                    <a:pt x="134471" y="346690"/>
                  </a:lnTo>
                  <a:lnTo>
                    <a:pt x="109812" y="323979"/>
                  </a:lnTo>
                  <a:lnTo>
                    <a:pt x="80279" y="308021"/>
                  </a:lnTo>
                  <a:lnTo>
                    <a:pt x="70039" y="308429"/>
                  </a:lnTo>
                  <a:lnTo>
                    <a:pt x="49302" y="318241"/>
                  </a:lnTo>
                  <a:lnTo>
                    <a:pt x="23486" y="337906"/>
                  </a:lnTo>
                  <a:lnTo>
                    <a:pt x="11455" y="357858"/>
                  </a:lnTo>
                  <a:lnTo>
                    <a:pt x="3377" y="382323"/>
                  </a:lnTo>
                  <a:lnTo>
                    <a:pt x="0" y="422404"/>
                  </a:lnTo>
                  <a:lnTo>
                    <a:pt x="7058" y="461576"/>
                  </a:lnTo>
                  <a:lnTo>
                    <a:pt x="23447" y="489041"/>
                  </a:lnTo>
                  <a:lnTo>
                    <a:pt x="36394" y="504577"/>
                  </a:lnTo>
                  <a:lnTo>
                    <a:pt x="56185" y="513042"/>
                  </a:lnTo>
                  <a:lnTo>
                    <a:pt x="68014" y="515300"/>
                  </a:lnTo>
                  <a:lnTo>
                    <a:pt x="78239" y="513295"/>
                  </a:lnTo>
                  <a:lnTo>
                    <a:pt x="95840" y="501709"/>
                  </a:lnTo>
                  <a:lnTo>
                    <a:pt x="118903" y="469866"/>
                  </a:lnTo>
                  <a:lnTo>
                    <a:pt x="139252" y="411119"/>
                  </a:lnTo>
                  <a:lnTo>
                    <a:pt x="151416" y="360173"/>
                  </a:lnTo>
                  <a:lnTo>
                    <a:pt x="153828" y="309907"/>
                  </a:lnTo>
                  <a:lnTo>
                    <a:pt x="157661" y="252509"/>
                  </a:lnTo>
                  <a:lnTo>
                    <a:pt x="159967" y="208986"/>
                  </a:lnTo>
                  <a:lnTo>
                    <a:pt x="156361" y="161385"/>
                  </a:lnTo>
                  <a:lnTo>
                    <a:pt x="152173" y="107897"/>
                  </a:lnTo>
                  <a:lnTo>
                    <a:pt x="140277" y="47204"/>
                  </a:lnTo>
                  <a:lnTo>
                    <a:pt x="130120" y="7385"/>
                  </a:lnTo>
                  <a:lnTo>
                    <a:pt x="125493" y="1550"/>
                  </a:lnTo>
                  <a:lnTo>
                    <a:pt x="120069" y="0"/>
                  </a:lnTo>
                  <a:lnTo>
                    <a:pt x="114113" y="1306"/>
                  </a:lnTo>
                  <a:lnTo>
                    <a:pt x="108972" y="6856"/>
                  </a:lnTo>
                  <a:lnTo>
                    <a:pt x="100141" y="25501"/>
                  </a:lnTo>
                  <a:lnTo>
                    <a:pt x="94181" y="73484"/>
                  </a:lnTo>
                  <a:lnTo>
                    <a:pt x="92415" y="132155"/>
                  </a:lnTo>
                  <a:lnTo>
                    <a:pt x="91892" y="182814"/>
                  </a:lnTo>
                  <a:lnTo>
                    <a:pt x="98951" y="245363"/>
                  </a:lnTo>
                  <a:lnTo>
                    <a:pt x="102407" y="305004"/>
                  </a:lnTo>
                  <a:lnTo>
                    <a:pt x="113463" y="358970"/>
                  </a:lnTo>
                  <a:lnTo>
                    <a:pt x="138778" y="421381"/>
                  </a:lnTo>
                  <a:lnTo>
                    <a:pt x="157622" y="452044"/>
                  </a:lnTo>
                  <a:lnTo>
                    <a:pt x="175900" y="467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98257" y="636381"/>
              <a:ext cx="147425" cy="221100"/>
            </a:xfrm>
            <a:custGeom>
              <a:avLst/>
              <a:gdLst/>
              <a:ahLst/>
              <a:cxnLst/>
              <a:rect l="0" t="0" r="0" b="0"/>
              <a:pathLst>
                <a:path w="147425" h="221100">
                  <a:moveTo>
                    <a:pt x="136870" y="0"/>
                  </a:moveTo>
                  <a:lnTo>
                    <a:pt x="82725" y="3120"/>
                  </a:lnTo>
                  <a:lnTo>
                    <a:pt x="57824" y="9576"/>
                  </a:lnTo>
                  <a:lnTo>
                    <a:pt x="22774" y="32784"/>
                  </a:lnTo>
                  <a:lnTo>
                    <a:pt x="15183" y="39404"/>
                  </a:lnTo>
                  <a:lnTo>
                    <a:pt x="6748" y="59237"/>
                  </a:lnTo>
                  <a:lnTo>
                    <a:pt x="4498" y="71077"/>
                  </a:lnTo>
                  <a:lnTo>
                    <a:pt x="8238" y="93591"/>
                  </a:lnTo>
                  <a:lnTo>
                    <a:pt x="12511" y="104508"/>
                  </a:lnTo>
                  <a:lnTo>
                    <a:pt x="20039" y="112956"/>
                  </a:lnTo>
                  <a:lnTo>
                    <a:pt x="40881" y="125462"/>
                  </a:lnTo>
                  <a:lnTo>
                    <a:pt x="102927" y="138488"/>
                  </a:lnTo>
                  <a:lnTo>
                    <a:pt x="124124" y="145778"/>
                  </a:lnTo>
                  <a:lnTo>
                    <a:pt x="141343" y="156817"/>
                  </a:lnTo>
                  <a:lnTo>
                    <a:pt x="145701" y="165376"/>
                  </a:lnTo>
                  <a:lnTo>
                    <a:pt x="147424" y="187365"/>
                  </a:lnTo>
                  <a:lnTo>
                    <a:pt x="143906" y="196270"/>
                  </a:lnTo>
                  <a:lnTo>
                    <a:pt x="130639" y="209284"/>
                  </a:lnTo>
                  <a:lnTo>
                    <a:pt x="106804" y="215848"/>
                  </a:lnTo>
                  <a:lnTo>
                    <a:pt x="66741" y="216423"/>
                  </a:lnTo>
                  <a:lnTo>
                    <a:pt x="43701" y="21434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50982" y="752195"/>
              <a:ext cx="176785" cy="315856"/>
            </a:xfrm>
            <a:custGeom>
              <a:avLst/>
              <a:gdLst/>
              <a:ahLst/>
              <a:cxnLst/>
              <a:rect l="0" t="0" r="0" b="0"/>
              <a:pathLst>
                <a:path w="176785" h="315856">
                  <a:moveTo>
                    <a:pt x="126342" y="0"/>
                  </a:moveTo>
                  <a:lnTo>
                    <a:pt x="120753" y="16767"/>
                  </a:lnTo>
                  <a:lnTo>
                    <a:pt x="125195" y="63450"/>
                  </a:lnTo>
                  <a:lnTo>
                    <a:pt x="135231" y="110957"/>
                  </a:lnTo>
                  <a:lnTo>
                    <a:pt x="155871" y="173172"/>
                  </a:lnTo>
                  <a:lnTo>
                    <a:pt x="171560" y="231129"/>
                  </a:lnTo>
                  <a:lnTo>
                    <a:pt x="176784" y="276063"/>
                  </a:lnTo>
                  <a:lnTo>
                    <a:pt x="171768" y="298559"/>
                  </a:lnTo>
                  <a:lnTo>
                    <a:pt x="167154" y="307834"/>
                  </a:lnTo>
                  <a:lnTo>
                    <a:pt x="159400" y="312847"/>
                  </a:lnTo>
                  <a:lnTo>
                    <a:pt x="100120" y="315690"/>
                  </a:lnTo>
                  <a:lnTo>
                    <a:pt x="46467" y="30975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56267" y="601777"/>
              <a:ext cx="31587" cy="13548"/>
            </a:xfrm>
            <a:custGeom>
              <a:avLst/>
              <a:gdLst/>
              <a:ahLst/>
              <a:cxnLst/>
              <a:rect l="0" t="0" r="0" b="0"/>
              <a:pathLst>
                <a:path w="31587" h="13548">
                  <a:moveTo>
                    <a:pt x="31586" y="13547"/>
                  </a:moveTo>
                  <a:lnTo>
                    <a:pt x="20408" y="2369"/>
                  </a:lnTo>
                  <a:lnTo>
                    <a:pt x="15945" y="246"/>
                  </a:lnTo>
                  <a:lnTo>
                    <a:pt x="11800" y="0"/>
                  </a:lnTo>
                  <a:lnTo>
                    <a:pt x="0" y="3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798400" y="713008"/>
              <a:ext cx="139151" cy="162278"/>
            </a:xfrm>
            <a:custGeom>
              <a:avLst/>
              <a:gdLst/>
              <a:ahLst/>
              <a:cxnLst/>
              <a:rect l="0" t="0" r="0" b="0"/>
              <a:pathLst>
                <a:path w="139151" h="162278">
                  <a:moveTo>
                    <a:pt x="100023" y="18130"/>
                  </a:moveTo>
                  <a:lnTo>
                    <a:pt x="88845" y="6952"/>
                  </a:lnTo>
                  <a:lnTo>
                    <a:pt x="70878" y="1463"/>
                  </a:lnTo>
                  <a:lnTo>
                    <a:pt x="59536" y="0"/>
                  </a:lnTo>
                  <a:lnTo>
                    <a:pt x="40694" y="4613"/>
                  </a:lnTo>
                  <a:lnTo>
                    <a:pt x="24521" y="15632"/>
                  </a:lnTo>
                  <a:lnTo>
                    <a:pt x="9535" y="32228"/>
                  </a:lnTo>
                  <a:lnTo>
                    <a:pt x="1314" y="57541"/>
                  </a:lnTo>
                  <a:lnTo>
                    <a:pt x="0" y="84779"/>
                  </a:lnTo>
                  <a:lnTo>
                    <a:pt x="12415" y="114437"/>
                  </a:lnTo>
                  <a:lnTo>
                    <a:pt x="24432" y="134632"/>
                  </a:lnTo>
                  <a:lnTo>
                    <a:pt x="40690" y="149068"/>
                  </a:lnTo>
                  <a:lnTo>
                    <a:pt x="60784" y="158213"/>
                  </a:lnTo>
                  <a:lnTo>
                    <a:pt x="85313" y="162277"/>
                  </a:lnTo>
                  <a:lnTo>
                    <a:pt x="96065" y="159852"/>
                  </a:lnTo>
                  <a:lnTo>
                    <a:pt x="114252" y="147798"/>
                  </a:lnTo>
                  <a:lnTo>
                    <a:pt x="132055" y="121281"/>
                  </a:lnTo>
                  <a:lnTo>
                    <a:pt x="139150" y="80019"/>
                  </a:lnTo>
                  <a:lnTo>
                    <a:pt x="134571" y="56944"/>
                  </a:lnTo>
                  <a:lnTo>
                    <a:pt x="118838" y="30800"/>
                  </a:lnTo>
                  <a:lnTo>
                    <a:pt x="100023" y="7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82650" y="457397"/>
              <a:ext cx="161647" cy="448453"/>
            </a:xfrm>
            <a:custGeom>
              <a:avLst/>
              <a:gdLst/>
              <a:ahLst/>
              <a:cxnLst/>
              <a:rect l="0" t="0" r="0" b="0"/>
              <a:pathLst>
                <a:path w="161647" h="448453">
                  <a:moveTo>
                    <a:pt x="31586" y="0"/>
                  </a:moveTo>
                  <a:lnTo>
                    <a:pt x="20408" y="22357"/>
                  </a:lnTo>
                  <a:lnTo>
                    <a:pt x="19045" y="75384"/>
                  </a:lnTo>
                  <a:lnTo>
                    <a:pt x="20460" y="126191"/>
                  </a:lnTo>
                  <a:lnTo>
                    <a:pt x="28175" y="186450"/>
                  </a:lnTo>
                  <a:lnTo>
                    <a:pt x="34032" y="247226"/>
                  </a:lnTo>
                  <a:lnTo>
                    <a:pt x="46108" y="299309"/>
                  </a:lnTo>
                  <a:lnTo>
                    <a:pt x="51352" y="356997"/>
                  </a:lnTo>
                  <a:lnTo>
                    <a:pt x="51090" y="411103"/>
                  </a:lnTo>
                  <a:lnTo>
                    <a:pt x="46884" y="442805"/>
                  </a:lnTo>
                  <a:lnTo>
                    <a:pt x="42954" y="448452"/>
                  </a:lnTo>
                  <a:lnTo>
                    <a:pt x="37995" y="447537"/>
                  </a:lnTo>
                  <a:lnTo>
                    <a:pt x="27415" y="435211"/>
                  </a:lnTo>
                  <a:lnTo>
                    <a:pt x="7395" y="383045"/>
                  </a:lnTo>
                  <a:lnTo>
                    <a:pt x="2631" y="329300"/>
                  </a:lnTo>
                  <a:lnTo>
                    <a:pt x="10009" y="289943"/>
                  </a:lnTo>
                  <a:lnTo>
                    <a:pt x="20436" y="270803"/>
                  </a:lnTo>
                  <a:lnTo>
                    <a:pt x="30002" y="264764"/>
                  </a:lnTo>
                  <a:lnTo>
                    <a:pt x="56229" y="258053"/>
                  </a:lnTo>
                  <a:lnTo>
                    <a:pt x="81143" y="261309"/>
                  </a:lnTo>
                  <a:lnTo>
                    <a:pt x="103914" y="271725"/>
                  </a:lnTo>
                  <a:lnTo>
                    <a:pt x="125733" y="288053"/>
                  </a:lnTo>
                  <a:lnTo>
                    <a:pt x="146569" y="316976"/>
                  </a:lnTo>
                  <a:lnTo>
                    <a:pt x="160152" y="347773"/>
                  </a:lnTo>
                  <a:lnTo>
                    <a:pt x="161646" y="371765"/>
                  </a:lnTo>
                  <a:lnTo>
                    <a:pt x="160406" y="384714"/>
                  </a:lnTo>
                  <a:lnTo>
                    <a:pt x="156071" y="394516"/>
                  </a:lnTo>
                  <a:lnTo>
                    <a:pt x="141895" y="408527"/>
                  </a:lnTo>
                  <a:lnTo>
                    <a:pt x="120777" y="415534"/>
                  </a:lnTo>
                  <a:lnTo>
                    <a:pt x="96963" y="417479"/>
                  </a:lnTo>
                  <a:lnTo>
                    <a:pt x="36816" y="411747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82692" y="606991"/>
              <a:ext cx="210571" cy="239961"/>
            </a:xfrm>
            <a:custGeom>
              <a:avLst/>
              <a:gdLst/>
              <a:ahLst/>
              <a:cxnLst/>
              <a:rect l="0" t="0" r="0" b="0"/>
              <a:pathLst>
                <a:path w="210571" h="239961">
                  <a:moveTo>
                    <a:pt x="210570" y="8333"/>
                  </a:moveTo>
                  <a:lnTo>
                    <a:pt x="173092" y="0"/>
                  </a:lnTo>
                  <a:lnTo>
                    <a:pt x="135124" y="1575"/>
                  </a:lnTo>
                  <a:lnTo>
                    <a:pt x="80374" y="18177"/>
                  </a:lnTo>
                  <a:lnTo>
                    <a:pt x="41310" y="43986"/>
                  </a:lnTo>
                  <a:lnTo>
                    <a:pt x="25769" y="57714"/>
                  </a:lnTo>
                  <a:lnTo>
                    <a:pt x="21858" y="66990"/>
                  </a:lnTo>
                  <a:lnTo>
                    <a:pt x="20633" y="89775"/>
                  </a:lnTo>
                  <a:lnTo>
                    <a:pt x="24284" y="98893"/>
                  </a:lnTo>
                  <a:lnTo>
                    <a:pt x="37699" y="112143"/>
                  </a:lnTo>
                  <a:lnTo>
                    <a:pt x="58479" y="118812"/>
                  </a:lnTo>
                  <a:lnTo>
                    <a:pt x="121261" y="125784"/>
                  </a:lnTo>
                  <a:lnTo>
                    <a:pt x="140072" y="135013"/>
                  </a:lnTo>
                  <a:lnTo>
                    <a:pt x="146023" y="143089"/>
                  </a:lnTo>
                  <a:lnTo>
                    <a:pt x="152637" y="164541"/>
                  </a:lnTo>
                  <a:lnTo>
                    <a:pt x="149336" y="186554"/>
                  </a:lnTo>
                  <a:lnTo>
                    <a:pt x="138901" y="206865"/>
                  </a:lnTo>
                  <a:lnTo>
                    <a:pt x="122565" y="223692"/>
                  </a:lnTo>
                  <a:lnTo>
                    <a:pt x="97367" y="232730"/>
                  </a:lnTo>
                  <a:lnTo>
                    <a:pt x="39121" y="238532"/>
                  </a:lnTo>
                  <a:lnTo>
                    <a:pt x="0" y="239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06839" y="1933032"/>
            <a:ext cx="3640373" cy="726467"/>
            <a:chOff x="306839" y="1933032"/>
            <a:chExt cx="3640373" cy="726467"/>
          </a:xfrm>
        </p:grpSpPr>
        <p:sp>
          <p:nvSpPr>
            <p:cNvPr id="42" name="Freeform 41"/>
            <p:cNvSpPr/>
            <p:nvPr/>
          </p:nvSpPr>
          <p:spPr>
            <a:xfrm>
              <a:off x="306839" y="2322586"/>
              <a:ext cx="115815" cy="16119"/>
            </a:xfrm>
            <a:custGeom>
              <a:avLst/>
              <a:gdLst/>
              <a:ahLst/>
              <a:cxnLst/>
              <a:rect l="0" t="0" r="0" b="0"/>
              <a:pathLst>
                <a:path w="115815" h="16119">
                  <a:moveTo>
                    <a:pt x="115814" y="10529"/>
                  </a:moveTo>
                  <a:lnTo>
                    <a:pt x="99046" y="16118"/>
                  </a:lnTo>
                  <a:lnTo>
                    <a:pt x="81455" y="15742"/>
                  </a:lnTo>
                  <a:lnTo>
                    <a:pt x="18720" y="78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0499" y="2048845"/>
              <a:ext cx="335893" cy="610654"/>
            </a:xfrm>
            <a:custGeom>
              <a:avLst/>
              <a:gdLst/>
              <a:ahLst/>
              <a:cxnLst/>
              <a:rect l="0" t="0" r="0" b="0"/>
              <a:pathLst>
                <a:path w="335893" h="610654">
                  <a:moveTo>
                    <a:pt x="9553" y="610653"/>
                  </a:moveTo>
                  <a:lnTo>
                    <a:pt x="9553" y="553389"/>
                  </a:lnTo>
                  <a:lnTo>
                    <a:pt x="9553" y="500879"/>
                  </a:lnTo>
                  <a:lnTo>
                    <a:pt x="9553" y="447106"/>
                  </a:lnTo>
                  <a:lnTo>
                    <a:pt x="9553" y="392179"/>
                  </a:lnTo>
                  <a:lnTo>
                    <a:pt x="9553" y="333400"/>
                  </a:lnTo>
                  <a:lnTo>
                    <a:pt x="6433" y="276990"/>
                  </a:lnTo>
                  <a:lnTo>
                    <a:pt x="2317" y="233071"/>
                  </a:lnTo>
                  <a:lnTo>
                    <a:pt x="0" y="170054"/>
                  </a:lnTo>
                  <a:lnTo>
                    <a:pt x="483" y="114987"/>
                  </a:lnTo>
                  <a:lnTo>
                    <a:pt x="4742" y="83471"/>
                  </a:lnTo>
                  <a:lnTo>
                    <a:pt x="8685" y="76704"/>
                  </a:lnTo>
                  <a:lnTo>
                    <a:pt x="13654" y="75703"/>
                  </a:lnTo>
                  <a:lnTo>
                    <a:pt x="19306" y="78544"/>
                  </a:lnTo>
                  <a:lnTo>
                    <a:pt x="38439" y="104901"/>
                  </a:lnTo>
                  <a:lnTo>
                    <a:pt x="61378" y="157877"/>
                  </a:lnTo>
                  <a:lnTo>
                    <a:pt x="83181" y="221094"/>
                  </a:lnTo>
                  <a:lnTo>
                    <a:pt x="100790" y="274910"/>
                  </a:lnTo>
                  <a:lnTo>
                    <a:pt x="117956" y="327308"/>
                  </a:lnTo>
                  <a:lnTo>
                    <a:pt x="141938" y="388290"/>
                  </a:lnTo>
                  <a:lnTo>
                    <a:pt x="165922" y="442030"/>
                  </a:lnTo>
                  <a:lnTo>
                    <a:pt x="197191" y="505353"/>
                  </a:lnTo>
                  <a:lnTo>
                    <a:pt x="246879" y="562948"/>
                  </a:lnTo>
                  <a:lnTo>
                    <a:pt x="274454" y="579880"/>
                  </a:lnTo>
                  <a:lnTo>
                    <a:pt x="283250" y="579610"/>
                  </a:lnTo>
                  <a:lnTo>
                    <a:pt x="291453" y="575919"/>
                  </a:lnTo>
                  <a:lnTo>
                    <a:pt x="305638" y="562460"/>
                  </a:lnTo>
                  <a:lnTo>
                    <a:pt x="315841" y="544780"/>
                  </a:lnTo>
                  <a:lnTo>
                    <a:pt x="327268" y="486151"/>
                  </a:lnTo>
                  <a:lnTo>
                    <a:pt x="334224" y="425793"/>
                  </a:lnTo>
                  <a:lnTo>
                    <a:pt x="335429" y="366756"/>
                  </a:lnTo>
                  <a:lnTo>
                    <a:pt x="335786" y="304810"/>
                  </a:lnTo>
                  <a:lnTo>
                    <a:pt x="335892" y="253181"/>
                  </a:lnTo>
                  <a:lnTo>
                    <a:pt x="328692" y="198710"/>
                  </a:lnTo>
                  <a:lnTo>
                    <a:pt x="325211" y="147394"/>
                  </a:lnTo>
                  <a:lnTo>
                    <a:pt x="317267" y="87477"/>
                  </a:lnTo>
                  <a:lnTo>
                    <a:pt x="309762" y="25858"/>
                  </a:lnTo>
                  <a:lnTo>
                    <a:pt x="30435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72546" y="2448866"/>
              <a:ext cx="132151" cy="180656"/>
            </a:xfrm>
            <a:custGeom>
              <a:avLst/>
              <a:gdLst/>
              <a:ahLst/>
              <a:cxnLst/>
              <a:rect l="0" t="0" r="0" b="0"/>
              <a:pathLst>
                <a:path w="132151" h="180656">
                  <a:moveTo>
                    <a:pt x="60760" y="62"/>
                  </a:moveTo>
                  <a:lnTo>
                    <a:pt x="38403" y="5651"/>
                  </a:lnTo>
                  <a:lnTo>
                    <a:pt x="30647" y="10807"/>
                  </a:lnTo>
                  <a:lnTo>
                    <a:pt x="18911" y="25894"/>
                  </a:lnTo>
                  <a:lnTo>
                    <a:pt x="5726" y="59709"/>
                  </a:lnTo>
                  <a:lnTo>
                    <a:pt x="0" y="99363"/>
                  </a:lnTo>
                  <a:lnTo>
                    <a:pt x="3892" y="135159"/>
                  </a:lnTo>
                  <a:lnTo>
                    <a:pt x="12479" y="154082"/>
                  </a:lnTo>
                  <a:lnTo>
                    <a:pt x="18044" y="162403"/>
                  </a:lnTo>
                  <a:lnTo>
                    <a:pt x="33586" y="174769"/>
                  </a:lnTo>
                  <a:lnTo>
                    <a:pt x="42644" y="179704"/>
                  </a:lnTo>
                  <a:lnTo>
                    <a:pt x="52192" y="180655"/>
                  </a:lnTo>
                  <a:lnTo>
                    <a:pt x="72160" y="175472"/>
                  </a:lnTo>
                  <a:lnTo>
                    <a:pt x="97543" y="159400"/>
                  </a:lnTo>
                  <a:lnTo>
                    <a:pt x="109473" y="143408"/>
                  </a:lnTo>
                  <a:lnTo>
                    <a:pt x="126664" y="104546"/>
                  </a:lnTo>
                  <a:lnTo>
                    <a:pt x="132150" y="67935"/>
                  </a:lnTo>
                  <a:lnTo>
                    <a:pt x="128186" y="33041"/>
                  </a:lnTo>
                  <a:lnTo>
                    <a:pt x="116463" y="14329"/>
                  </a:lnTo>
                  <a:lnTo>
                    <a:pt x="108424" y="6064"/>
                  </a:lnTo>
                  <a:lnTo>
                    <a:pt x="100725" y="1723"/>
                  </a:lnTo>
                  <a:lnTo>
                    <a:pt x="93252" y="0"/>
                  </a:lnTo>
                  <a:lnTo>
                    <a:pt x="71288" y="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70176" y="2427871"/>
              <a:ext cx="115815" cy="151275"/>
            </a:xfrm>
            <a:custGeom>
              <a:avLst/>
              <a:gdLst/>
              <a:ahLst/>
              <a:cxnLst/>
              <a:rect l="0" t="0" r="0" b="0"/>
              <a:pathLst>
                <a:path w="115815" h="151275">
                  <a:moveTo>
                    <a:pt x="0" y="73700"/>
                  </a:moveTo>
                  <a:lnTo>
                    <a:pt x="17958" y="127575"/>
                  </a:lnTo>
                  <a:lnTo>
                    <a:pt x="25858" y="151274"/>
                  </a:lnTo>
                  <a:lnTo>
                    <a:pt x="6659" y="93676"/>
                  </a:lnTo>
                  <a:lnTo>
                    <a:pt x="6079" y="73219"/>
                  </a:lnTo>
                  <a:lnTo>
                    <a:pt x="10891" y="53599"/>
                  </a:lnTo>
                  <a:lnTo>
                    <a:pt x="20828" y="37080"/>
                  </a:lnTo>
                  <a:lnTo>
                    <a:pt x="45166" y="14626"/>
                  </a:lnTo>
                  <a:lnTo>
                    <a:pt x="67647" y="650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64974" y="2217301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8" y="169786"/>
                  </a:lnTo>
                  <a:lnTo>
                    <a:pt x="18669" y="232021"/>
                  </a:lnTo>
                  <a:lnTo>
                    <a:pt x="23469" y="288675"/>
                  </a:lnTo>
                  <a:lnTo>
                    <a:pt x="29982" y="349740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70218" y="2359111"/>
              <a:ext cx="221099" cy="26647"/>
            </a:xfrm>
            <a:custGeom>
              <a:avLst/>
              <a:gdLst/>
              <a:ahLst/>
              <a:cxnLst/>
              <a:rect l="0" t="0" r="0" b="0"/>
              <a:pathLst>
                <a:path w="221099" h="26647">
                  <a:moveTo>
                    <a:pt x="221098" y="5589"/>
                  </a:moveTo>
                  <a:lnTo>
                    <a:pt x="204330" y="0"/>
                  </a:lnTo>
                  <a:lnTo>
                    <a:pt x="186740" y="375"/>
                  </a:lnTo>
                  <a:lnTo>
                    <a:pt x="135672" y="10148"/>
                  </a:lnTo>
                  <a:lnTo>
                    <a:pt x="77665" y="22174"/>
                  </a:lnTo>
                  <a:lnTo>
                    <a:pt x="27386" y="2576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70259" y="2133073"/>
              <a:ext cx="368499" cy="404056"/>
            </a:xfrm>
            <a:custGeom>
              <a:avLst/>
              <a:gdLst/>
              <a:ahLst/>
              <a:cxnLst/>
              <a:rect l="0" t="0" r="0" b="0"/>
              <a:pathLst>
                <a:path w="368499" h="404056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30032" y="89995"/>
                  </a:lnTo>
                  <a:lnTo>
                    <a:pt x="34398" y="144032"/>
                  </a:lnTo>
                  <a:lnTo>
                    <a:pt x="40590" y="200026"/>
                  </a:lnTo>
                  <a:lnTo>
                    <a:pt x="47252" y="250210"/>
                  </a:lnTo>
                  <a:lnTo>
                    <a:pt x="51578" y="311164"/>
                  </a:lnTo>
                  <a:lnTo>
                    <a:pt x="52432" y="368264"/>
                  </a:lnTo>
                  <a:lnTo>
                    <a:pt x="51379" y="388281"/>
                  </a:lnTo>
                  <a:lnTo>
                    <a:pt x="49461" y="388706"/>
                  </a:lnTo>
                  <a:lnTo>
                    <a:pt x="47012" y="385479"/>
                  </a:lnTo>
                  <a:lnTo>
                    <a:pt x="42759" y="330945"/>
                  </a:lnTo>
                  <a:lnTo>
                    <a:pt x="47831" y="271133"/>
                  </a:lnTo>
                  <a:lnTo>
                    <a:pt x="56743" y="248795"/>
                  </a:lnTo>
                  <a:lnTo>
                    <a:pt x="62395" y="239563"/>
                  </a:lnTo>
                  <a:lnTo>
                    <a:pt x="69673" y="235748"/>
                  </a:lnTo>
                  <a:lnTo>
                    <a:pt x="78034" y="235544"/>
                  </a:lnTo>
                  <a:lnTo>
                    <a:pt x="87118" y="237748"/>
                  </a:lnTo>
                  <a:lnTo>
                    <a:pt x="103450" y="249555"/>
                  </a:lnTo>
                  <a:lnTo>
                    <a:pt x="117338" y="266501"/>
                  </a:lnTo>
                  <a:lnTo>
                    <a:pt x="143407" y="327842"/>
                  </a:lnTo>
                  <a:lnTo>
                    <a:pt x="157832" y="380007"/>
                  </a:lnTo>
                  <a:lnTo>
                    <a:pt x="161374" y="393718"/>
                  </a:lnTo>
                  <a:lnTo>
                    <a:pt x="164904" y="398180"/>
                  </a:lnTo>
                  <a:lnTo>
                    <a:pt x="168428" y="396474"/>
                  </a:lnTo>
                  <a:lnTo>
                    <a:pt x="195750" y="349319"/>
                  </a:lnTo>
                  <a:lnTo>
                    <a:pt x="204199" y="341674"/>
                  </a:lnTo>
                  <a:lnTo>
                    <a:pt x="226066" y="333179"/>
                  </a:lnTo>
                  <a:lnTo>
                    <a:pt x="283537" y="318873"/>
                  </a:lnTo>
                  <a:lnTo>
                    <a:pt x="314468" y="307521"/>
                  </a:lnTo>
                  <a:lnTo>
                    <a:pt x="331227" y="296163"/>
                  </a:lnTo>
                  <a:lnTo>
                    <a:pt x="335461" y="287519"/>
                  </a:lnTo>
                  <a:lnTo>
                    <a:pt x="337047" y="265437"/>
                  </a:lnTo>
                  <a:lnTo>
                    <a:pt x="330733" y="246264"/>
                  </a:lnTo>
                  <a:lnTo>
                    <a:pt x="325774" y="237875"/>
                  </a:lnTo>
                  <a:lnTo>
                    <a:pt x="310905" y="225435"/>
                  </a:lnTo>
                  <a:lnTo>
                    <a:pt x="302026" y="220480"/>
                  </a:lnTo>
                  <a:lnTo>
                    <a:pt x="279683" y="218094"/>
                  </a:lnTo>
                  <a:lnTo>
                    <a:pt x="256495" y="222103"/>
                  </a:lnTo>
                  <a:lnTo>
                    <a:pt x="209454" y="250231"/>
                  </a:lnTo>
                  <a:lnTo>
                    <a:pt x="202807" y="259238"/>
                  </a:lnTo>
                  <a:lnTo>
                    <a:pt x="195422" y="281723"/>
                  </a:lnTo>
                  <a:lnTo>
                    <a:pt x="196853" y="320690"/>
                  </a:lnTo>
                  <a:lnTo>
                    <a:pt x="204864" y="341790"/>
                  </a:lnTo>
                  <a:lnTo>
                    <a:pt x="229070" y="374401"/>
                  </a:lnTo>
                  <a:lnTo>
                    <a:pt x="255046" y="390654"/>
                  </a:lnTo>
                  <a:lnTo>
                    <a:pt x="284970" y="402878"/>
                  </a:lnTo>
                  <a:lnTo>
                    <a:pt x="305638" y="404055"/>
                  </a:lnTo>
                  <a:lnTo>
                    <a:pt x="326522" y="399509"/>
                  </a:lnTo>
                  <a:lnTo>
                    <a:pt x="368498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66256" y="2326939"/>
              <a:ext cx="109372" cy="223572"/>
            </a:xfrm>
            <a:custGeom>
              <a:avLst/>
              <a:gdLst/>
              <a:ahLst/>
              <a:cxnLst/>
              <a:rect l="0" t="0" r="0" b="0"/>
              <a:pathLst>
                <a:path w="109372" h="223572">
                  <a:moveTo>
                    <a:pt x="14615" y="111461"/>
                  </a:moveTo>
                  <a:lnTo>
                    <a:pt x="33743" y="174888"/>
                  </a:lnTo>
                  <a:lnTo>
                    <a:pt x="64418" y="221719"/>
                  </a:lnTo>
                  <a:lnTo>
                    <a:pt x="67704" y="223571"/>
                  </a:lnTo>
                  <a:lnTo>
                    <a:pt x="68725" y="221296"/>
                  </a:lnTo>
                  <a:lnTo>
                    <a:pt x="68236" y="216269"/>
                  </a:lnTo>
                  <a:lnTo>
                    <a:pt x="38634" y="152931"/>
                  </a:lnTo>
                  <a:lnTo>
                    <a:pt x="8626" y="90347"/>
                  </a:lnTo>
                  <a:lnTo>
                    <a:pt x="1035" y="69321"/>
                  </a:lnTo>
                  <a:lnTo>
                    <a:pt x="0" y="48278"/>
                  </a:lnTo>
                  <a:lnTo>
                    <a:pt x="1362" y="37754"/>
                  </a:lnTo>
                  <a:lnTo>
                    <a:pt x="12234" y="19820"/>
                  </a:lnTo>
                  <a:lnTo>
                    <a:pt x="20047" y="11763"/>
                  </a:lnTo>
                  <a:lnTo>
                    <a:pt x="41205" y="2809"/>
                  </a:lnTo>
                  <a:lnTo>
                    <a:pt x="65037" y="0"/>
                  </a:lnTo>
                  <a:lnTo>
                    <a:pt x="109371" y="61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41870" y="2309039"/>
              <a:ext cx="186442" cy="213556"/>
            </a:xfrm>
            <a:custGeom>
              <a:avLst/>
              <a:gdLst/>
              <a:ahLst/>
              <a:cxnLst/>
              <a:rect l="0" t="0" r="0" b="0"/>
              <a:pathLst>
                <a:path w="186442" h="213556">
                  <a:moveTo>
                    <a:pt x="7457" y="76718"/>
                  </a:moveTo>
                  <a:lnTo>
                    <a:pt x="13046" y="135335"/>
                  </a:lnTo>
                  <a:lnTo>
                    <a:pt x="28788" y="195051"/>
                  </a:lnTo>
                  <a:lnTo>
                    <a:pt x="33315" y="213539"/>
                  </a:lnTo>
                  <a:lnTo>
                    <a:pt x="32884" y="213555"/>
                  </a:lnTo>
                  <a:lnTo>
                    <a:pt x="14115" y="159712"/>
                  </a:lnTo>
                  <a:lnTo>
                    <a:pt x="0" y="96688"/>
                  </a:lnTo>
                  <a:lnTo>
                    <a:pt x="958" y="58459"/>
                  </a:lnTo>
                  <a:lnTo>
                    <a:pt x="6908" y="37017"/>
                  </a:lnTo>
                  <a:lnTo>
                    <a:pt x="17351" y="19689"/>
                  </a:lnTo>
                  <a:lnTo>
                    <a:pt x="32911" y="7308"/>
                  </a:lnTo>
                  <a:lnTo>
                    <a:pt x="41974" y="2369"/>
                  </a:lnTo>
                  <a:lnTo>
                    <a:pt x="64522" y="0"/>
                  </a:lnTo>
                  <a:lnTo>
                    <a:pt x="87801" y="4017"/>
                  </a:lnTo>
                  <a:lnTo>
                    <a:pt x="105946" y="13601"/>
                  </a:lnTo>
                  <a:lnTo>
                    <a:pt x="129315" y="37740"/>
                  </a:lnTo>
                  <a:lnTo>
                    <a:pt x="163253" y="98050"/>
                  </a:lnTo>
                  <a:lnTo>
                    <a:pt x="180648" y="148349"/>
                  </a:lnTo>
                  <a:lnTo>
                    <a:pt x="186441" y="2030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93766" y="2188900"/>
              <a:ext cx="203910" cy="276482"/>
            </a:xfrm>
            <a:custGeom>
              <a:avLst/>
              <a:gdLst/>
              <a:ahLst/>
              <a:cxnLst/>
              <a:rect l="0" t="0" r="0" b="0"/>
              <a:pathLst>
                <a:path w="203910" h="276482">
                  <a:moveTo>
                    <a:pt x="171498" y="59986"/>
                  </a:moveTo>
                  <a:lnTo>
                    <a:pt x="125717" y="12111"/>
                  </a:lnTo>
                  <a:lnTo>
                    <a:pt x="105528" y="3614"/>
                  </a:lnTo>
                  <a:lnTo>
                    <a:pt x="69023" y="0"/>
                  </a:lnTo>
                  <a:lnTo>
                    <a:pt x="46405" y="3300"/>
                  </a:lnTo>
                  <a:lnTo>
                    <a:pt x="27774" y="11786"/>
                  </a:lnTo>
                  <a:lnTo>
                    <a:pt x="19530" y="17324"/>
                  </a:lnTo>
                  <a:lnTo>
                    <a:pt x="7251" y="32837"/>
                  </a:lnTo>
                  <a:lnTo>
                    <a:pt x="2339" y="41887"/>
                  </a:lnTo>
                  <a:lnTo>
                    <a:pt x="0" y="61301"/>
                  </a:lnTo>
                  <a:lnTo>
                    <a:pt x="4030" y="80458"/>
                  </a:lnTo>
                  <a:lnTo>
                    <a:pt x="13620" y="96771"/>
                  </a:lnTo>
                  <a:lnTo>
                    <a:pt x="28800" y="108701"/>
                  </a:lnTo>
                  <a:lnTo>
                    <a:pt x="85766" y="129659"/>
                  </a:lnTo>
                  <a:lnTo>
                    <a:pt x="148626" y="153245"/>
                  </a:lnTo>
                  <a:lnTo>
                    <a:pt x="175900" y="172886"/>
                  </a:lnTo>
                  <a:lnTo>
                    <a:pt x="198799" y="199113"/>
                  </a:lnTo>
                  <a:lnTo>
                    <a:pt x="203909" y="222036"/>
                  </a:lnTo>
                  <a:lnTo>
                    <a:pt x="203634" y="234700"/>
                  </a:lnTo>
                  <a:lnTo>
                    <a:pt x="199941" y="245482"/>
                  </a:lnTo>
                  <a:lnTo>
                    <a:pt x="186479" y="263702"/>
                  </a:lnTo>
                  <a:lnTo>
                    <a:pt x="165678" y="273359"/>
                  </a:lnTo>
                  <a:lnTo>
                    <a:pt x="140836" y="276481"/>
                  </a:lnTo>
                  <a:lnTo>
                    <a:pt x="78481" y="265979"/>
                  </a:lnTo>
                  <a:lnTo>
                    <a:pt x="30567" y="252478"/>
                  </a:lnTo>
                  <a:lnTo>
                    <a:pt x="13571" y="2494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02135" y="1933032"/>
              <a:ext cx="21058" cy="484311"/>
            </a:xfrm>
            <a:custGeom>
              <a:avLst/>
              <a:gdLst/>
              <a:ahLst/>
              <a:cxnLst/>
              <a:rect l="0" t="0" r="0" b="0"/>
              <a:pathLst>
                <a:path w="21058" h="484311">
                  <a:moveTo>
                    <a:pt x="0" y="0"/>
                  </a:moveTo>
                  <a:lnTo>
                    <a:pt x="0" y="58616"/>
                  </a:lnTo>
                  <a:lnTo>
                    <a:pt x="0" y="115763"/>
                  </a:lnTo>
                  <a:lnTo>
                    <a:pt x="7235" y="175985"/>
                  </a:lnTo>
                  <a:lnTo>
                    <a:pt x="9878" y="231727"/>
                  </a:lnTo>
                  <a:lnTo>
                    <a:pt x="10336" y="280009"/>
                  </a:lnTo>
                  <a:lnTo>
                    <a:pt x="16079" y="342439"/>
                  </a:lnTo>
                  <a:lnTo>
                    <a:pt x="20074" y="404207"/>
                  </a:lnTo>
                  <a:lnTo>
                    <a:pt x="20863" y="456443"/>
                  </a:lnTo>
                  <a:lnTo>
                    <a:pt x="21057" y="4843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17907" y="211201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61639" y="11453"/>
                  </a:lnTo>
                  <a:lnTo>
                    <a:pt x="113793" y="21331"/>
                  </a:lnTo>
                  <a:lnTo>
                    <a:pt x="50814" y="295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35715" y="2248336"/>
              <a:ext cx="234918" cy="224970"/>
            </a:xfrm>
            <a:custGeom>
              <a:avLst/>
              <a:gdLst/>
              <a:ahLst/>
              <a:cxnLst/>
              <a:rect l="0" t="0" r="0" b="0"/>
              <a:pathLst>
                <a:path w="234918" h="224970">
                  <a:moveTo>
                    <a:pt x="129632" y="158478"/>
                  </a:moveTo>
                  <a:lnTo>
                    <a:pt x="129632" y="104333"/>
                  </a:lnTo>
                  <a:lnTo>
                    <a:pt x="124043" y="54976"/>
                  </a:lnTo>
                  <a:lnTo>
                    <a:pt x="109389" y="27725"/>
                  </a:lnTo>
                  <a:lnTo>
                    <a:pt x="90229" y="4833"/>
                  </a:lnTo>
                  <a:lnTo>
                    <a:pt x="82307" y="1066"/>
                  </a:lnTo>
                  <a:lnTo>
                    <a:pt x="64145" y="0"/>
                  </a:lnTo>
                  <a:lnTo>
                    <a:pt x="47494" y="6545"/>
                  </a:lnTo>
                  <a:lnTo>
                    <a:pt x="39779" y="11566"/>
                  </a:lnTo>
                  <a:lnTo>
                    <a:pt x="28086" y="26503"/>
                  </a:lnTo>
                  <a:lnTo>
                    <a:pt x="14927" y="60883"/>
                  </a:lnTo>
                  <a:lnTo>
                    <a:pt x="0" y="119313"/>
                  </a:lnTo>
                  <a:lnTo>
                    <a:pt x="2597" y="181980"/>
                  </a:lnTo>
                  <a:lnTo>
                    <a:pt x="8052" y="207528"/>
                  </a:lnTo>
                  <a:lnTo>
                    <a:pt x="14653" y="215744"/>
                  </a:lnTo>
                  <a:lnTo>
                    <a:pt x="34467" y="224874"/>
                  </a:lnTo>
                  <a:lnTo>
                    <a:pt x="43962" y="224969"/>
                  </a:lnTo>
                  <a:lnTo>
                    <a:pt x="60751" y="218835"/>
                  </a:lnTo>
                  <a:lnTo>
                    <a:pt x="76012" y="202071"/>
                  </a:lnTo>
                  <a:lnTo>
                    <a:pt x="103551" y="148144"/>
                  </a:lnTo>
                  <a:lnTo>
                    <a:pt x="113975" y="115252"/>
                  </a:lnTo>
                  <a:lnTo>
                    <a:pt x="117584" y="86918"/>
                  </a:lnTo>
                  <a:lnTo>
                    <a:pt x="124493" y="128098"/>
                  </a:lnTo>
                  <a:lnTo>
                    <a:pt x="145428" y="168075"/>
                  </a:lnTo>
                  <a:lnTo>
                    <a:pt x="158489" y="184580"/>
                  </a:lnTo>
                  <a:lnTo>
                    <a:pt x="184586" y="201437"/>
                  </a:lnTo>
                  <a:lnTo>
                    <a:pt x="204359" y="203697"/>
                  </a:lnTo>
                  <a:lnTo>
                    <a:pt x="234917" y="2005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81161" y="1954089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0" y="0"/>
                  </a:moveTo>
                  <a:lnTo>
                    <a:pt x="0" y="44367"/>
                  </a:lnTo>
                  <a:lnTo>
                    <a:pt x="1170" y="106602"/>
                  </a:lnTo>
                  <a:lnTo>
                    <a:pt x="5589" y="153054"/>
                  </a:lnTo>
                  <a:lnTo>
                    <a:pt x="9065" y="208476"/>
                  </a:lnTo>
                  <a:lnTo>
                    <a:pt x="10239" y="269124"/>
                  </a:lnTo>
                  <a:lnTo>
                    <a:pt x="13591" y="326164"/>
                  </a:lnTo>
                  <a:lnTo>
                    <a:pt x="18845" y="374671"/>
                  </a:lnTo>
                  <a:lnTo>
                    <a:pt x="20401" y="430378"/>
                  </a:lnTo>
                  <a:lnTo>
                    <a:pt x="20862" y="480809"/>
                  </a:lnTo>
                  <a:lnTo>
                    <a:pt x="21057" y="5369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86404" y="217518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1953" y="5589"/>
                  </a:lnTo>
                  <a:lnTo>
                    <a:pt x="97779" y="17958"/>
                  </a:lnTo>
                  <a:lnTo>
                    <a:pt x="45137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86446" y="2232565"/>
              <a:ext cx="178985" cy="219623"/>
            </a:xfrm>
            <a:custGeom>
              <a:avLst/>
              <a:gdLst/>
              <a:ahLst/>
              <a:cxnLst/>
              <a:rect l="0" t="0" r="0" b="0"/>
              <a:pathLst>
                <a:path w="178985" h="219623">
                  <a:moveTo>
                    <a:pt x="0" y="111078"/>
                  </a:moveTo>
                  <a:lnTo>
                    <a:pt x="58617" y="105489"/>
                  </a:lnTo>
                  <a:lnTo>
                    <a:pt x="112791" y="93120"/>
                  </a:lnTo>
                  <a:lnTo>
                    <a:pt x="140596" y="86329"/>
                  </a:lnTo>
                  <a:lnTo>
                    <a:pt x="151052" y="80541"/>
                  </a:lnTo>
                  <a:lnTo>
                    <a:pt x="165790" y="64751"/>
                  </a:lnTo>
                  <a:lnTo>
                    <a:pt x="170001" y="42915"/>
                  </a:lnTo>
                  <a:lnTo>
                    <a:pt x="169486" y="30541"/>
                  </a:lnTo>
                  <a:lnTo>
                    <a:pt x="165633" y="21122"/>
                  </a:lnTo>
                  <a:lnTo>
                    <a:pt x="151993" y="7537"/>
                  </a:lnTo>
                  <a:lnTo>
                    <a:pt x="127994" y="719"/>
                  </a:lnTo>
                  <a:lnTo>
                    <a:pt x="87837" y="0"/>
                  </a:lnTo>
                  <a:lnTo>
                    <a:pt x="65945" y="5558"/>
                  </a:lnTo>
                  <a:lnTo>
                    <a:pt x="32826" y="28190"/>
                  </a:lnTo>
                  <a:lnTo>
                    <a:pt x="25394" y="34763"/>
                  </a:lnTo>
                  <a:lnTo>
                    <a:pt x="9344" y="71958"/>
                  </a:lnTo>
                  <a:lnTo>
                    <a:pt x="8358" y="114435"/>
                  </a:lnTo>
                  <a:lnTo>
                    <a:pt x="15475" y="151067"/>
                  </a:lnTo>
                  <a:lnTo>
                    <a:pt x="30581" y="178559"/>
                  </a:lnTo>
                  <a:lnTo>
                    <a:pt x="49875" y="201522"/>
                  </a:lnTo>
                  <a:lnTo>
                    <a:pt x="75999" y="217555"/>
                  </a:lnTo>
                  <a:lnTo>
                    <a:pt x="102017" y="219622"/>
                  </a:lnTo>
                  <a:lnTo>
                    <a:pt x="163130" y="209557"/>
                  </a:lnTo>
                  <a:lnTo>
                    <a:pt x="178984" y="2058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07544" y="2214283"/>
              <a:ext cx="239668" cy="233977"/>
            </a:xfrm>
            <a:custGeom>
              <a:avLst/>
              <a:gdLst/>
              <a:ahLst/>
              <a:cxnLst/>
              <a:rect l="0" t="0" r="0" b="0"/>
              <a:pathLst>
                <a:path w="239668" h="233977">
                  <a:moveTo>
                    <a:pt x="210570" y="13546"/>
                  </a:moveTo>
                  <a:lnTo>
                    <a:pt x="199392" y="2368"/>
                  </a:lnTo>
                  <a:lnTo>
                    <a:pt x="178306" y="0"/>
                  </a:lnTo>
                  <a:lnTo>
                    <a:pt x="122699" y="8011"/>
                  </a:lnTo>
                  <a:lnTo>
                    <a:pt x="86268" y="17495"/>
                  </a:lnTo>
                  <a:lnTo>
                    <a:pt x="77399" y="23198"/>
                  </a:lnTo>
                  <a:lnTo>
                    <a:pt x="64425" y="38893"/>
                  </a:lnTo>
                  <a:lnTo>
                    <a:pt x="62837" y="47992"/>
                  </a:lnTo>
                  <a:lnTo>
                    <a:pt x="67312" y="67460"/>
                  </a:lnTo>
                  <a:lnTo>
                    <a:pt x="72951" y="75225"/>
                  </a:lnTo>
                  <a:lnTo>
                    <a:pt x="88575" y="86973"/>
                  </a:lnTo>
                  <a:lnTo>
                    <a:pt x="151256" y="117069"/>
                  </a:lnTo>
                  <a:lnTo>
                    <a:pt x="210909" y="142935"/>
                  </a:lnTo>
                  <a:lnTo>
                    <a:pt x="236667" y="159379"/>
                  </a:lnTo>
                  <a:lnTo>
                    <a:pt x="239667" y="165750"/>
                  </a:lnTo>
                  <a:lnTo>
                    <a:pt x="239326" y="172337"/>
                  </a:lnTo>
                  <a:lnTo>
                    <a:pt x="236760" y="179068"/>
                  </a:lnTo>
                  <a:lnTo>
                    <a:pt x="216380" y="199721"/>
                  </a:lnTo>
                  <a:lnTo>
                    <a:pt x="176883" y="219254"/>
                  </a:lnTo>
                  <a:lnTo>
                    <a:pt x="125234" y="231258"/>
                  </a:lnTo>
                  <a:lnTo>
                    <a:pt x="64382" y="233976"/>
                  </a:lnTo>
                  <a:lnTo>
                    <a:pt x="10905" y="226224"/>
                  </a:lnTo>
                  <a:lnTo>
                    <a:pt x="0" y="2241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331294" y="1869861"/>
            <a:ext cx="3215027" cy="779110"/>
            <a:chOff x="4331294" y="1869861"/>
            <a:chExt cx="3215027" cy="779110"/>
          </a:xfrm>
        </p:grpSpPr>
        <p:sp>
          <p:nvSpPr>
            <p:cNvPr id="60" name="Freeform 59"/>
            <p:cNvSpPr/>
            <p:nvPr/>
          </p:nvSpPr>
          <p:spPr>
            <a:xfrm>
              <a:off x="4331294" y="1869861"/>
              <a:ext cx="165889" cy="589596"/>
            </a:xfrm>
            <a:custGeom>
              <a:avLst/>
              <a:gdLst/>
              <a:ahLst/>
              <a:cxnLst/>
              <a:rect l="0" t="0" r="0" b="0"/>
              <a:pathLst>
                <a:path w="165889" h="589596">
                  <a:moveTo>
                    <a:pt x="155359" y="0"/>
                  </a:moveTo>
                  <a:lnTo>
                    <a:pt x="96796" y="55087"/>
                  </a:lnTo>
                  <a:lnTo>
                    <a:pt x="53680" y="116028"/>
                  </a:lnTo>
                  <a:lnTo>
                    <a:pt x="26835" y="171603"/>
                  </a:lnTo>
                  <a:lnTo>
                    <a:pt x="6099" y="230818"/>
                  </a:lnTo>
                  <a:lnTo>
                    <a:pt x="0" y="281560"/>
                  </a:lnTo>
                  <a:lnTo>
                    <a:pt x="3782" y="333639"/>
                  </a:lnTo>
                  <a:lnTo>
                    <a:pt x="12311" y="386115"/>
                  </a:lnTo>
                  <a:lnTo>
                    <a:pt x="34079" y="445503"/>
                  </a:lnTo>
                  <a:lnTo>
                    <a:pt x="74776" y="504642"/>
                  </a:lnTo>
                  <a:lnTo>
                    <a:pt x="117936" y="556685"/>
                  </a:lnTo>
                  <a:lnTo>
                    <a:pt x="165888" y="5895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33230" y="2112016"/>
              <a:ext cx="142937" cy="297961"/>
            </a:xfrm>
            <a:custGeom>
              <a:avLst/>
              <a:gdLst/>
              <a:ahLst/>
              <a:cxnLst/>
              <a:rect l="0" t="0" r="0" b="0"/>
              <a:pathLst>
                <a:path w="142937" h="297961">
                  <a:moveTo>
                    <a:pt x="6066" y="10528"/>
                  </a:moveTo>
                  <a:lnTo>
                    <a:pt x="0" y="42980"/>
                  </a:lnTo>
                  <a:lnTo>
                    <a:pt x="10625" y="100460"/>
                  </a:lnTo>
                  <a:lnTo>
                    <a:pt x="24990" y="160917"/>
                  </a:lnTo>
                  <a:lnTo>
                    <a:pt x="46025" y="212200"/>
                  </a:lnTo>
                  <a:lnTo>
                    <a:pt x="66613" y="272569"/>
                  </a:lnTo>
                  <a:lnTo>
                    <a:pt x="78209" y="294277"/>
                  </a:lnTo>
                  <a:lnTo>
                    <a:pt x="83407" y="297960"/>
                  </a:lnTo>
                  <a:lnTo>
                    <a:pt x="88042" y="296906"/>
                  </a:lnTo>
                  <a:lnTo>
                    <a:pt x="92302" y="292694"/>
                  </a:lnTo>
                  <a:lnTo>
                    <a:pt x="97035" y="272416"/>
                  </a:lnTo>
                  <a:lnTo>
                    <a:pt x="105663" y="217327"/>
                  </a:lnTo>
                  <a:lnTo>
                    <a:pt x="117463" y="161385"/>
                  </a:lnTo>
                  <a:lnTo>
                    <a:pt x="124126" y="105275"/>
                  </a:lnTo>
                  <a:lnTo>
                    <a:pt x="130772" y="49131"/>
                  </a:lnTo>
                  <a:lnTo>
                    <a:pt x="14293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65679" y="2133073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65005"/>
                  </a:lnTo>
                  <a:lnTo>
                    <a:pt x="0" y="221110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07752" y="2095898"/>
              <a:ext cx="294799" cy="26648"/>
            </a:xfrm>
            <a:custGeom>
              <a:avLst/>
              <a:gdLst/>
              <a:ahLst/>
              <a:cxnLst/>
              <a:rect l="0" t="0" r="0" b="0"/>
              <a:pathLst>
                <a:path w="294799" h="26648">
                  <a:moveTo>
                    <a:pt x="294798" y="5590"/>
                  </a:moveTo>
                  <a:lnTo>
                    <a:pt x="278030" y="0"/>
                  </a:lnTo>
                  <a:lnTo>
                    <a:pt x="260439" y="376"/>
                  </a:lnTo>
                  <a:lnTo>
                    <a:pt x="209372" y="4560"/>
                  </a:lnTo>
                  <a:lnTo>
                    <a:pt x="151365" y="6556"/>
                  </a:lnTo>
                  <a:lnTo>
                    <a:pt x="94846" y="13883"/>
                  </a:lnTo>
                  <a:lnTo>
                    <a:pt x="34153" y="23059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92021" y="2385757"/>
              <a:ext cx="50055" cy="168457"/>
            </a:xfrm>
            <a:custGeom>
              <a:avLst/>
              <a:gdLst/>
              <a:ahLst/>
              <a:cxnLst/>
              <a:rect l="0" t="0" r="0" b="0"/>
              <a:pathLst>
                <a:path w="50055" h="168457">
                  <a:moveTo>
                    <a:pt x="0" y="0"/>
                  </a:moveTo>
                  <a:lnTo>
                    <a:pt x="39542" y="55659"/>
                  </a:lnTo>
                  <a:lnTo>
                    <a:pt x="46820" y="76210"/>
                  </a:lnTo>
                  <a:lnTo>
                    <a:pt x="50054" y="100941"/>
                  </a:lnTo>
                  <a:lnTo>
                    <a:pt x="45253" y="124411"/>
                  </a:lnTo>
                  <a:lnTo>
                    <a:pt x="35320" y="14420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50082" y="2057516"/>
              <a:ext cx="256015" cy="370356"/>
            </a:xfrm>
            <a:custGeom>
              <a:avLst/>
              <a:gdLst/>
              <a:ahLst/>
              <a:cxnLst/>
              <a:rect l="0" t="0" r="0" b="0"/>
              <a:pathLst>
                <a:path w="256015" h="370356">
                  <a:moveTo>
                    <a:pt x="36737" y="370355"/>
                  </a:moveTo>
                  <a:lnTo>
                    <a:pt x="29501" y="341629"/>
                  </a:lnTo>
                  <a:lnTo>
                    <a:pt x="26014" y="292434"/>
                  </a:lnTo>
                  <a:lnTo>
                    <a:pt x="19262" y="240293"/>
                  </a:lnTo>
                  <a:lnTo>
                    <a:pt x="15571" y="190138"/>
                  </a:lnTo>
                  <a:lnTo>
                    <a:pt x="7556" y="134325"/>
                  </a:lnTo>
                  <a:lnTo>
                    <a:pt x="5626" y="73258"/>
                  </a:lnTo>
                  <a:lnTo>
                    <a:pt x="0" y="13470"/>
                  </a:lnTo>
                  <a:lnTo>
                    <a:pt x="1717" y="2580"/>
                  </a:lnTo>
                  <a:lnTo>
                    <a:pt x="5201" y="0"/>
                  </a:lnTo>
                  <a:lnTo>
                    <a:pt x="9864" y="2959"/>
                  </a:lnTo>
                  <a:lnTo>
                    <a:pt x="20114" y="17555"/>
                  </a:lnTo>
                  <a:lnTo>
                    <a:pt x="45495" y="71299"/>
                  </a:lnTo>
                  <a:lnTo>
                    <a:pt x="64940" y="133641"/>
                  </a:lnTo>
                  <a:lnTo>
                    <a:pt x="83438" y="184924"/>
                  </a:lnTo>
                  <a:lnTo>
                    <a:pt x="103736" y="235994"/>
                  </a:lnTo>
                  <a:lnTo>
                    <a:pt x="131556" y="292645"/>
                  </a:lnTo>
                  <a:lnTo>
                    <a:pt x="165171" y="337978"/>
                  </a:lnTo>
                  <a:lnTo>
                    <a:pt x="195284" y="358942"/>
                  </a:lnTo>
                  <a:lnTo>
                    <a:pt x="215997" y="362163"/>
                  </a:lnTo>
                  <a:lnTo>
                    <a:pt x="226433" y="361384"/>
                  </a:lnTo>
                  <a:lnTo>
                    <a:pt x="234561" y="355016"/>
                  </a:lnTo>
                  <a:lnTo>
                    <a:pt x="246711" y="332342"/>
                  </a:lnTo>
                  <a:lnTo>
                    <a:pt x="255638" y="270126"/>
                  </a:lnTo>
                  <a:lnTo>
                    <a:pt x="256014" y="220035"/>
                  </a:lnTo>
                  <a:lnTo>
                    <a:pt x="249373" y="160595"/>
                  </a:lnTo>
                  <a:lnTo>
                    <a:pt x="242126" y="103793"/>
                  </a:lnTo>
                  <a:lnTo>
                    <a:pt x="236778" y="650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50031" y="2048845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5589" y="58617"/>
                  </a:lnTo>
                  <a:lnTo>
                    <a:pt x="16789" y="113961"/>
                  </a:lnTo>
                  <a:lnTo>
                    <a:pt x="19793" y="162968"/>
                  </a:lnTo>
                  <a:lnTo>
                    <a:pt x="21853" y="213363"/>
                  </a:lnTo>
                  <a:lnTo>
                    <a:pt x="29317" y="272906"/>
                  </a:lnTo>
                  <a:lnTo>
                    <a:pt x="36727" y="329728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86902" y="2069902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8333" y="52051"/>
                  </a:lnTo>
                  <a:lnTo>
                    <a:pt x="12998" y="105110"/>
                  </a:lnTo>
                  <a:lnTo>
                    <a:pt x="21789" y="160995"/>
                  </a:lnTo>
                  <a:lnTo>
                    <a:pt x="28682" y="215768"/>
                  </a:lnTo>
                  <a:lnTo>
                    <a:pt x="36601" y="270609"/>
                  </a:lnTo>
                  <a:lnTo>
                    <a:pt x="49721" y="331185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02674" y="2293196"/>
              <a:ext cx="105286" cy="8334"/>
            </a:xfrm>
            <a:custGeom>
              <a:avLst/>
              <a:gdLst/>
              <a:ahLst/>
              <a:cxnLst/>
              <a:rect l="0" t="0" r="0" b="0"/>
              <a:pathLst>
                <a:path w="105286" h="8334">
                  <a:moveTo>
                    <a:pt x="105285" y="8333"/>
                  </a:moveTo>
                  <a:lnTo>
                    <a:pt x="67807" y="0"/>
                  </a:lnTo>
                  <a:lnTo>
                    <a:pt x="32959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44829" y="2417343"/>
              <a:ext cx="45643" cy="157928"/>
            </a:xfrm>
            <a:custGeom>
              <a:avLst/>
              <a:gdLst/>
              <a:ahLst/>
              <a:cxnLst/>
              <a:rect l="0" t="0" r="0" b="0"/>
              <a:pathLst>
                <a:path w="45643" h="157928">
                  <a:moveTo>
                    <a:pt x="0" y="0"/>
                  </a:moveTo>
                  <a:lnTo>
                    <a:pt x="39542" y="55659"/>
                  </a:lnTo>
                  <a:lnTo>
                    <a:pt x="43909" y="65182"/>
                  </a:lnTo>
                  <a:lnTo>
                    <a:pt x="45642" y="85122"/>
                  </a:lnTo>
                  <a:lnTo>
                    <a:pt x="37222" y="126518"/>
                  </a:lnTo>
                  <a:lnTo>
                    <a:pt x="27851" y="141238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77669" y="2237761"/>
              <a:ext cx="177773" cy="211122"/>
            </a:xfrm>
            <a:custGeom>
              <a:avLst/>
              <a:gdLst/>
              <a:ahLst/>
              <a:cxnLst/>
              <a:rect l="0" t="0" r="0" b="0"/>
              <a:pathLst>
                <a:path w="177773" h="211122">
                  <a:moveTo>
                    <a:pt x="125129" y="147996"/>
                  </a:moveTo>
                  <a:lnTo>
                    <a:pt x="117893" y="120440"/>
                  </a:lnTo>
                  <a:lnTo>
                    <a:pt x="112131" y="67337"/>
                  </a:lnTo>
                  <a:lnTo>
                    <a:pt x="100221" y="33240"/>
                  </a:lnTo>
                  <a:lnTo>
                    <a:pt x="94486" y="22359"/>
                  </a:lnTo>
                  <a:lnTo>
                    <a:pt x="78755" y="7149"/>
                  </a:lnTo>
                  <a:lnTo>
                    <a:pt x="69646" y="1456"/>
                  </a:lnTo>
                  <a:lnTo>
                    <a:pt x="61234" y="0"/>
                  </a:lnTo>
                  <a:lnTo>
                    <a:pt x="53287" y="1368"/>
                  </a:lnTo>
                  <a:lnTo>
                    <a:pt x="38217" y="9129"/>
                  </a:lnTo>
                  <a:lnTo>
                    <a:pt x="23720" y="20377"/>
                  </a:lnTo>
                  <a:lnTo>
                    <a:pt x="12598" y="39413"/>
                  </a:lnTo>
                  <a:lnTo>
                    <a:pt x="4925" y="64642"/>
                  </a:lnTo>
                  <a:lnTo>
                    <a:pt x="0" y="125379"/>
                  </a:lnTo>
                  <a:lnTo>
                    <a:pt x="2266" y="165471"/>
                  </a:lnTo>
                  <a:lnTo>
                    <a:pt x="8522" y="187348"/>
                  </a:lnTo>
                  <a:lnTo>
                    <a:pt x="19101" y="204870"/>
                  </a:lnTo>
                  <a:lnTo>
                    <a:pt x="27538" y="209309"/>
                  </a:lnTo>
                  <a:lnTo>
                    <a:pt x="49390" y="211121"/>
                  </a:lnTo>
                  <a:lnTo>
                    <a:pt x="58259" y="207627"/>
                  </a:lnTo>
                  <a:lnTo>
                    <a:pt x="71232" y="194386"/>
                  </a:lnTo>
                  <a:lnTo>
                    <a:pt x="96635" y="136919"/>
                  </a:lnTo>
                  <a:lnTo>
                    <a:pt x="102603" y="96198"/>
                  </a:lnTo>
                  <a:lnTo>
                    <a:pt x="113518" y="139236"/>
                  </a:lnTo>
                  <a:lnTo>
                    <a:pt x="136831" y="176811"/>
                  </a:lnTo>
                  <a:lnTo>
                    <a:pt x="150217" y="190048"/>
                  </a:lnTo>
                  <a:lnTo>
                    <a:pt x="177772" y="2006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76498" y="2261985"/>
              <a:ext cx="147400" cy="197473"/>
            </a:xfrm>
            <a:custGeom>
              <a:avLst/>
              <a:gdLst/>
              <a:ahLst/>
              <a:cxnLst/>
              <a:rect l="0" t="0" r="0" b="0"/>
              <a:pathLst>
                <a:path w="147400" h="197473">
                  <a:moveTo>
                    <a:pt x="0" y="29016"/>
                  </a:moveTo>
                  <a:lnTo>
                    <a:pt x="5589" y="91108"/>
                  </a:lnTo>
                  <a:lnTo>
                    <a:pt x="12997" y="153020"/>
                  </a:lnTo>
                  <a:lnTo>
                    <a:pt x="16305" y="167187"/>
                  </a:lnTo>
                  <a:lnTo>
                    <a:pt x="7849" y="103857"/>
                  </a:lnTo>
                  <a:lnTo>
                    <a:pt x="4658" y="82166"/>
                  </a:lnTo>
                  <a:lnTo>
                    <a:pt x="15113" y="29082"/>
                  </a:lnTo>
                  <a:lnTo>
                    <a:pt x="30474" y="3039"/>
                  </a:lnTo>
                  <a:lnTo>
                    <a:pt x="37863" y="0"/>
                  </a:lnTo>
                  <a:lnTo>
                    <a:pt x="46299" y="313"/>
                  </a:lnTo>
                  <a:lnTo>
                    <a:pt x="55432" y="2862"/>
                  </a:lnTo>
                  <a:lnTo>
                    <a:pt x="71819" y="15052"/>
                  </a:lnTo>
                  <a:lnTo>
                    <a:pt x="107377" y="61535"/>
                  </a:lnTo>
                  <a:lnTo>
                    <a:pt x="132928" y="123854"/>
                  </a:lnTo>
                  <a:lnTo>
                    <a:pt x="144193" y="165902"/>
                  </a:lnTo>
                  <a:lnTo>
                    <a:pt x="147399" y="1974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47652" y="2023410"/>
              <a:ext cx="144702" cy="466642"/>
            </a:xfrm>
            <a:custGeom>
              <a:avLst/>
              <a:gdLst/>
              <a:ahLst/>
              <a:cxnLst/>
              <a:rect l="0" t="0" r="0" b="0"/>
              <a:pathLst>
                <a:path w="144702" h="466642">
                  <a:moveTo>
                    <a:pt x="92058" y="330761"/>
                  </a:moveTo>
                  <a:lnTo>
                    <a:pt x="97647" y="313994"/>
                  </a:lnTo>
                  <a:lnTo>
                    <a:pt x="97272" y="296403"/>
                  </a:lnTo>
                  <a:lnTo>
                    <a:pt x="92036" y="278056"/>
                  </a:lnTo>
                  <a:lnTo>
                    <a:pt x="81909" y="262103"/>
                  </a:lnTo>
                  <a:lnTo>
                    <a:pt x="74764" y="258083"/>
                  </a:lnTo>
                  <a:lnTo>
                    <a:pt x="57466" y="256736"/>
                  </a:lnTo>
                  <a:lnTo>
                    <a:pt x="41199" y="263156"/>
                  </a:lnTo>
                  <a:lnTo>
                    <a:pt x="33586" y="268144"/>
                  </a:lnTo>
                  <a:lnTo>
                    <a:pt x="22007" y="283044"/>
                  </a:lnTo>
                  <a:lnTo>
                    <a:pt x="5041" y="326795"/>
                  </a:lnTo>
                  <a:lnTo>
                    <a:pt x="0" y="388903"/>
                  </a:lnTo>
                  <a:lnTo>
                    <a:pt x="7329" y="436636"/>
                  </a:lnTo>
                  <a:lnTo>
                    <a:pt x="17746" y="458145"/>
                  </a:lnTo>
                  <a:lnTo>
                    <a:pt x="24969" y="463647"/>
                  </a:lnTo>
                  <a:lnTo>
                    <a:pt x="33295" y="466145"/>
                  </a:lnTo>
                  <a:lnTo>
                    <a:pt x="42354" y="466641"/>
                  </a:lnTo>
                  <a:lnTo>
                    <a:pt x="58659" y="460952"/>
                  </a:lnTo>
                  <a:lnTo>
                    <a:pt x="73704" y="449456"/>
                  </a:lnTo>
                  <a:lnTo>
                    <a:pt x="88190" y="432647"/>
                  </a:lnTo>
                  <a:lnTo>
                    <a:pt x="108148" y="383686"/>
                  </a:lnTo>
                  <a:lnTo>
                    <a:pt x="123356" y="325141"/>
                  </a:lnTo>
                  <a:lnTo>
                    <a:pt x="130968" y="280743"/>
                  </a:lnTo>
                  <a:lnTo>
                    <a:pt x="133223" y="223135"/>
                  </a:lnTo>
                  <a:lnTo>
                    <a:pt x="133891" y="161612"/>
                  </a:lnTo>
                  <a:lnTo>
                    <a:pt x="130969" y="105168"/>
                  </a:lnTo>
                  <a:lnTo>
                    <a:pt x="119501" y="44175"/>
                  </a:lnTo>
                  <a:lnTo>
                    <a:pt x="109418" y="6811"/>
                  </a:lnTo>
                  <a:lnTo>
                    <a:pt x="104801" y="1321"/>
                  </a:lnTo>
                  <a:lnTo>
                    <a:pt x="99384" y="0"/>
                  </a:lnTo>
                  <a:lnTo>
                    <a:pt x="93432" y="1459"/>
                  </a:lnTo>
                  <a:lnTo>
                    <a:pt x="89465" y="8281"/>
                  </a:lnTo>
                  <a:lnTo>
                    <a:pt x="83097" y="67497"/>
                  </a:lnTo>
                  <a:lnTo>
                    <a:pt x="85114" y="130705"/>
                  </a:lnTo>
                  <a:lnTo>
                    <a:pt x="90001" y="187648"/>
                  </a:lnTo>
                  <a:lnTo>
                    <a:pt x="94568" y="240394"/>
                  </a:lnTo>
                  <a:lnTo>
                    <a:pt x="103331" y="300476"/>
                  </a:lnTo>
                  <a:lnTo>
                    <a:pt x="113335" y="356493"/>
                  </a:lnTo>
                  <a:lnTo>
                    <a:pt x="126828" y="399607"/>
                  </a:lnTo>
                  <a:lnTo>
                    <a:pt x="144701" y="4360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48330" y="2061826"/>
              <a:ext cx="228335" cy="513445"/>
            </a:xfrm>
            <a:custGeom>
              <a:avLst/>
              <a:gdLst/>
              <a:ahLst/>
              <a:cxnLst/>
              <a:rect l="0" t="0" r="0" b="0"/>
              <a:pathLst>
                <a:path w="228335" h="513445">
                  <a:moveTo>
                    <a:pt x="7235" y="471330"/>
                  </a:moveTo>
                  <a:lnTo>
                    <a:pt x="0" y="443774"/>
                  </a:lnTo>
                  <a:lnTo>
                    <a:pt x="476" y="384432"/>
                  </a:lnTo>
                  <a:lnTo>
                    <a:pt x="5233" y="333668"/>
                  </a:lnTo>
                  <a:lnTo>
                    <a:pt x="6641" y="281583"/>
                  </a:lnTo>
                  <a:lnTo>
                    <a:pt x="10179" y="225986"/>
                  </a:lnTo>
                  <a:lnTo>
                    <a:pt x="12396" y="168178"/>
                  </a:lnTo>
                  <a:lnTo>
                    <a:pt x="8764" y="114005"/>
                  </a:lnTo>
                  <a:lnTo>
                    <a:pt x="7688" y="64029"/>
                  </a:lnTo>
                  <a:lnTo>
                    <a:pt x="7436" y="43473"/>
                  </a:lnTo>
                  <a:lnTo>
                    <a:pt x="8464" y="58208"/>
                  </a:lnTo>
                  <a:lnTo>
                    <a:pt x="21897" y="112799"/>
                  </a:lnTo>
                  <a:lnTo>
                    <a:pt x="36604" y="171005"/>
                  </a:lnTo>
                  <a:lnTo>
                    <a:pt x="57707" y="225657"/>
                  </a:lnTo>
                  <a:lnTo>
                    <a:pt x="72882" y="256598"/>
                  </a:lnTo>
                  <a:lnTo>
                    <a:pt x="79076" y="265005"/>
                  </a:lnTo>
                  <a:lnTo>
                    <a:pt x="86714" y="268269"/>
                  </a:lnTo>
                  <a:lnTo>
                    <a:pt x="95317" y="268106"/>
                  </a:lnTo>
                  <a:lnTo>
                    <a:pt x="104561" y="265657"/>
                  </a:lnTo>
                  <a:lnTo>
                    <a:pt x="121070" y="250458"/>
                  </a:lnTo>
                  <a:lnTo>
                    <a:pt x="135038" y="226936"/>
                  </a:lnTo>
                  <a:lnTo>
                    <a:pt x="153536" y="167294"/>
                  </a:lnTo>
                  <a:lnTo>
                    <a:pt x="168455" y="115696"/>
                  </a:lnTo>
                  <a:lnTo>
                    <a:pt x="186191" y="52693"/>
                  </a:lnTo>
                  <a:lnTo>
                    <a:pt x="200252" y="2981"/>
                  </a:lnTo>
                  <a:lnTo>
                    <a:pt x="202593" y="0"/>
                  </a:lnTo>
                  <a:lnTo>
                    <a:pt x="204155" y="3862"/>
                  </a:lnTo>
                  <a:lnTo>
                    <a:pt x="204720" y="23751"/>
                  </a:lnTo>
                  <a:lnTo>
                    <a:pt x="199630" y="69002"/>
                  </a:lnTo>
                  <a:lnTo>
                    <a:pt x="197601" y="124004"/>
                  </a:lnTo>
                  <a:lnTo>
                    <a:pt x="196917" y="185697"/>
                  </a:lnTo>
                  <a:lnTo>
                    <a:pt x="202370" y="237354"/>
                  </a:lnTo>
                  <a:lnTo>
                    <a:pt x="206308" y="289758"/>
                  </a:lnTo>
                  <a:lnTo>
                    <a:pt x="207085" y="351410"/>
                  </a:lnTo>
                  <a:lnTo>
                    <a:pt x="212828" y="413717"/>
                  </a:lnTo>
                  <a:lnTo>
                    <a:pt x="217992" y="467055"/>
                  </a:lnTo>
                  <a:lnTo>
                    <a:pt x="228334" y="5134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50363" y="2122544"/>
              <a:ext cx="157929" cy="417527"/>
            </a:xfrm>
            <a:custGeom>
              <a:avLst/>
              <a:gdLst/>
              <a:ahLst/>
              <a:cxnLst/>
              <a:rect l="0" t="0" r="0" b="0"/>
              <a:pathLst>
                <a:path w="157929" h="417527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32021"/>
                  </a:lnTo>
                  <a:lnTo>
                    <a:pt x="0" y="291796"/>
                  </a:lnTo>
                  <a:lnTo>
                    <a:pt x="0" y="343432"/>
                  </a:lnTo>
                  <a:lnTo>
                    <a:pt x="0" y="402801"/>
                  </a:lnTo>
                  <a:lnTo>
                    <a:pt x="3509" y="411254"/>
                  </a:lnTo>
                  <a:lnTo>
                    <a:pt x="9358" y="415719"/>
                  </a:lnTo>
                  <a:lnTo>
                    <a:pt x="16768" y="417526"/>
                  </a:lnTo>
                  <a:lnTo>
                    <a:pt x="37478" y="413295"/>
                  </a:lnTo>
                  <a:lnTo>
                    <a:pt x="88901" y="397104"/>
                  </a:lnTo>
                  <a:lnTo>
                    <a:pt x="145603" y="382216"/>
                  </a:lnTo>
                  <a:lnTo>
                    <a:pt x="157928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29306" y="231205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60892" y="208043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2" y="0"/>
                  </a:lnTo>
                  <a:lnTo>
                    <a:pt x="33654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60933" y="2006731"/>
              <a:ext cx="185388" cy="642240"/>
            </a:xfrm>
            <a:custGeom>
              <a:avLst/>
              <a:gdLst/>
              <a:ahLst/>
              <a:cxnLst/>
              <a:rect l="0" t="0" r="0" b="0"/>
              <a:pathLst>
                <a:path w="185388" h="642240">
                  <a:moveTo>
                    <a:pt x="0" y="0"/>
                  </a:moveTo>
                  <a:lnTo>
                    <a:pt x="55659" y="45782"/>
                  </a:lnTo>
                  <a:lnTo>
                    <a:pt x="111865" y="106964"/>
                  </a:lnTo>
                  <a:lnTo>
                    <a:pt x="140293" y="157306"/>
                  </a:lnTo>
                  <a:lnTo>
                    <a:pt x="160241" y="206616"/>
                  </a:lnTo>
                  <a:lnTo>
                    <a:pt x="174081" y="263991"/>
                  </a:lnTo>
                  <a:lnTo>
                    <a:pt x="184421" y="317386"/>
                  </a:lnTo>
                  <a:lnTo>
                    <a:pt x="185387" y="374823"/>
                  </a:lnTo>
                  <a:lnTo>
                    <a:pt x="174660" y="437077"/>
                  </a:lnTo>
                  <a:lnTo>
                    <a:pt x="161276" y="491749"/>
                  </a:lnTo>
                  <a:lnTo>
                    <a:pt x="138279" y="552664"/>
                  </a:lnTo>
                  <a:lnTo>
                    <a:pt x="105008" y="609949"/>
                  </a:lnTo>
                  <a:lnTo>
                    <a:pt x="84228" y="6422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940000" y="2101488"/>
            <a:ext cx="1652975" cy="652767"/>
            <a:chOff x="7940000" y="2101488"/>
            <a:chExt cx="1652975" cy="652767"/>
          </a:xfrm>
        </p:grpSpPr>
        <p:sp>
          <p:nvSpPr>
            <p:cNvPr id="79" name="Freeform 78"/>
            <p:cNvSpPr/>
            <p:nvPr/>
          </p:nvSpPr>
          <p:spPr>
            <a:xfrm>
              <a:off x="7940000" y="2280472"/>
              <a:ext cx="94758" cy="224631"/>
            </a:xfrm>
            <a:custGeom>
              <a:avLst/>
              <a:gdLst/>
              <a:ahLst/>
              <a:cxnLst/>
              <a:rect l="0" t="0" r="0" b="0"/>
              <a:pathLst>
                <a:path w="94758" h="224631">
                  <a:moveTo>
                    <a:pt x="0" y="105285"/>
                  </a:moveTo>
                  <a:lnTo>
                    <a:pt x="3120" y="147977"/>
                  </a:lnTo>
                  <a:lnTo>
                    <a:pt x="21331" y="210621"/>
                  </a:lnTo>
                  <a:lnTo>
                    <a:pt x="25858" y="224630"/>
                  </a:lnTo>
                  <a:lnTo>
                    <a:pt x="14397" y="185880"/>
                  </a:lnTo>
                  <a:lnTo>
                    <a:pt x="14412" y="132340"/>
                  </a:lnTo>
                  <a:lnTo>
                    <a:pt x="25333" y="71375"/>
                  </a:lnTo>
                  <a:lnTo>
                    <a:pt x="40912" y="39605"/>
                  </a:lnTo>
                  <a:lnTo>
                    <a:pt x="65935" y="1537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69084" y="2298331"/>
              <a:ext cx="134303" cy="224413"/>
            </a:xfrm>
            <a:custGeom>
              <a:avLst/>
              <a:gdLst/>
              <a:ahLst/>
              <a:cxnLst/>
              <a:rect l="0" t="0" r="0" b="0"/>
              <a:pathLst>
                <a:path w="134303" h="224413">
                  <a:moveTo>
                    <a:pt x="18316" y="97955"/>
                  </a:moveTo>
                  <a:lnTo>
                    <a:pt x="61008" y="94835"/>
                  </a:lnTo>
                  <a:lnTo>
                    <a:pt x="111978" y="78826"/>
                  </a:lnTo>
                  <a:lnTo>
                    <a:pt x="128574" y="67616"/>
                  </a:lnTo>
                  <a:lnTo>
                    <a:pt x="132765" y="60182"/>
                  </a:lnTo>
                  <a:lnTo>
                    <a:pt x="134302" y="42562"/>
                  </a:lnTo>
                  <a:lnTo>
                    <a:pt x="127967" y="26152"/>
                  </a:lnTo>
                  <a:lnTo>
                    <a:pt x="123002" y="18501"/>
                  </a:lnTo>
                  <a:lnTo>
                    <a:pt x="108126" y="6880"/>
                  </a:lnTo>
                  <a:lnTo>
                    <a:pt x="99246" y="2143"/>
                  </a:lnTo>
                  <a:lnTo>
                    <a:pt x="80021" y="0"/>
                  </a:lnTo>
                  <a:lnTo>
                    <a:pt x="69981" y="1066"/>
                  </a:lnTo>
                  <a:lnTo>
                    <a:pt x="52586" y="11609"/>
                  </a:lnTo>
                  <a:lnTo>
                    <a:pt x="22356" y="46974"/>
                  </a:lnTo>
                  <a:lnTo>
                    <a:pt x="6514" y="82979"/>
                  </a:lnTo>
                  <a:lnTo>
                    <a:pt x="0" y="123283"/>
                  </a:lnTo>
                  <a:lnTo>
                    <a:pt x="3660" y="159272"/>
                  </a:lnTo>
                  <a:lnTo>
                    <a:pt x="17743" y="192162"/>
                  </a:lnTo>
                  <a:lnTo>
                    <a:pt x="42322" y="218545"/>
                  </a:lnTo>
                  <a:lnTo>
                    <a:pt x="53038" y="222802"/>
                  </a:lnTo>
                  <a:lnTo>
                    <a:pt x="77421" y="224412"/>
                  </a:lnTo>
                  <a:lnTo>
                    <a:pt x="134129" y="2137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66384" y="2101488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48930"/>
                  </a:lnTo>
                  <a:lnTo>
                    <a:pt x="0" y="103015"/>
                  </a:lnTo>
                  <a:lnTo>
                    <a:pt x="1170" y="146390"/>
                  </a:lnTo>
                  <a:lnTo>
                    <a:pt x="5589" y="189064"/>
                  </a:lnTo>
                  <a:lnTo>
                    <a:pt x="9065" y="252551"/>
                  </a:lnTo>
                  <a:lnTo>
                    <a:pt x="15684" y="310226"/>
                  </a:lnTo>
                  <a:lnTo>
                    <a:pt x="19996" y="373711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50611" y="2385757"/>
              <a:ext cx="84230" cy="147400"/>
            </a:xfrm>
            <a:custGeom>
              <a:avLst/>
              <a:gdLst/>
              <a:ahLst/>
              <a:cxnLst/>
              <a:rect l="0" t="0" r="0" b="0"/>
              <a:pathLst>
                <a:path w="84230" h="147400">
                  <a:moveTo>
                    <a:pt x="0" y="0"/>
                  </a:moveTo>
                  <a:lnTo>
                    <a:pt x="26365" y="59941"/>
                  </a:lnTo>
                  <a:lnTo>
                    <a:pt x="59604" y="115438"/>
                  </a:lnTo>
                  <a:lnTo>
                    <a:pt x="84229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340083" y="2322586"/>
              <a:ext cx="189514" cy="431669"/>
            </a:xfrm>
            <a:custGeom>
              <a:avLst/>
              <a:gdLst/>
              <a:ahLst/>
              <a:cxnLst/>
              <a:rect l="0" t="0" r="0" b="0"/>
              <a:pathLst>
                <a:path w="189514" h="431669">
                  <a:moveTo>
                    <a:pt x="189513" y="0"/>
                  </a:moveTo>
                  <a:lnTo>
                    <a:pt x="153597" y="63450"/>
                  </a:lnTo>
                  <a:lnTo>
                    <a:pt x="134288" y="110957"/>
                  </a:lnTo>
                  <a:lnTo>
                    <a:pt x="113570" y="173173"/>
                  </a:lnTo>
                  <a:lnTo>
                    <a:pt x="87294" y="231129"/>
                  </a:lnTo>
                  <a:lnTo>
                    <a:pt x="66810" y="284431"/>
                  </a:lnTo>
                  <a:lnTo>
                    <a:pt x="41447" y="345739"/>
                  </a:lnTo>
                  <a:lnTo>
                    <a:pt x="9271" y="40666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817828" y="2301529"/>
              <a:ext cx="122380" cy="189800"/>
            </a:xfrm>
            <a:custGeom>
              <a:avLst/>
              <a:gdLst/>
              <a:ahLst/>
              <a:cxnLst/>
              <a:rect l="0" t="0" r="0" b="0"/>
              <a:pathLst>
                <a:path w="122380" h="189800">
                  <a:moveTo>
                    <a:pt x="17095" y="0"/>
                  </a:moveTo>
                  <a:lnTo>
                    <a:pt x="306" y="56215"/>
                  </a:lnTo>
                  <a:lnTo>
                    <a:pt x="0" y="114786"/>
                  </a:lnTo>
                  <a:lnTo>
                    <a:pt x="5987" y="142263"/>
                  </a:lnTo>
                  <a:lnTo>
                    <a:pt x="16448" y="166173"/>
                  </a:lnTo>
                  <a:lnTo>
                    <a:pt x="32015" y="182259"/>
                  </a:lnTo>
                  <a:lnTo>
                    <a:pt x="41080" y="188187"/>
                  </a:lnTo>
                  <a:lnTo>
                    <a:pt x="50633" y="189799"/>
                  </a:lnTo>
                  <a:lnTo>
                    <a:pt x="70605" y="185351"/>
                  </a:lnTo>
                  <a:lnTo>
                    <a:pt x="88060" y="172455"/>
                  </a:lnTo>
                  <a:lnTo>
                    <a:pt x="102447" y="153856"/>
                  </a:lnTo>
                  <a:lnTo>
                    <a:pt x="115953" y="117077"/>
                  </a:lnTo>
                  <a:lnTo>
                    <a:pt x="121110" y="62727"/>
                  </a:lnTo>
                  <a:lnTo>
                    <a:pt x="122379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962184" y="2257119"/>
              <a:ext cx="170524" cy="396128"/>
            </a:xfrm>
            <a:custGeom>
              <a:avLst/>
              <a:gdLst/>
              <a:ahLst/>
              <a:cxnLst/>
              <a:rect l="0" t="0" r="0" b="0"/>
              <a:pathLst>
                <a:path w="170524" h="396128">
                  <a:moveTo>
                    <a:pt x="30666" y="139166"/>
                  </a:moveTo>
                  <a:lnTo>
                    <a:pt x="33786" y="188097"/>
                  </a:lnTo>
                  <a:lnTo>
                    <a:pt x="38999" y="235943"/>
                  </a:lnTo>
                  <a:lnTo>
                    <a:pt x="43663" y="287164"/>
                  </a:lnTo>
                  <a:lnTo>
                    <a:pt x="49335" y="336266"/>
                  </a:lnTo>
                  <a:lnTo>
                    <a:pt x="56305" y="394756"/>
                  </a:lnTo>
                  <a:lnTo>
                    <a:pt x="53608" y="396127"/>
                  </a:lnTo>
                  <a:lnTo>
                    <a:pt x="49470" y="394701"/>
                  </a:lnTo>
                  <a:lnTo>
                    <a:pt x="46711" y="389072"/>
                  </a:lnTo>
                  <a:lnTo>
                    <a:pt x="33273" y="326250"/>
                  </a:lnTo>
                  <a:lnTo>
                    <a:pt x="19959" y="263642"/>
                  </a:lnTo>
                  <a:lnTo>
                    <a:pt x="9556" y="212313"/>
                  </a:lnTo>
                  <a:lnTo>
                    <a:pt x="2185" y="163179"/>
                  </a:lnTo>
                  <a:lnTo>
                    <a:pt x="0" y="115866"/>
                  </a:lnTo>
                  <a:lnTo>
                    <a:pt x="4852" y="58655"/>
                  </a:lnTo>
                  <a:lnTo>
                    <a:pt x="19377" y="24454"/>
                  </a:lnTo>
                  <a:lnTo>
                    <a:pt x="35007" y="9024"/>
                  </a:lnTo>
                  <a:lnTo>
                    <a:pt x="44089" y="3272"/>
                  </a:lnTo>
                  <a:lnTo>
                    <a:pt x="69777" y="0"/>
                  </a:lnTo>
                  <a:lnTo>
                    <a:pt x="98352" y="3615"/>
                  </a:lnTo>
                  <a:lnTo>
                    <a:pt x="132999" y="18805"/>
                  </a:lnTo>
                  <a:lnTo>
                    <a:pt x="150627" y="31470"/>
                  </a:lnTo>
                  <a:lnTo>
                    <a:pt x="163141" y="48018"/>
                  </a:lnTo>
                  <a:lnTo>
                    <a:pt x="168116" y="57343"/>
                  </a:lnTo>
                  <a:lnTo>
                    <a:pt x="170523" y="80184"/>
                  </a:lnTo>
                  <a:lnTo>
                    <a:pt x="162537" y="127386"/>
                  </a:lnTo>
                  <a:lnTo>
                    <a:pt x="146987" y="146019"/>
                  </a:lnTo>
                  <a:lnTo>
                    <a:pt x="93904" y="183136"/>
                  </a:lnTo>
                  <a:lnTo>
                    <a:pt x="41195" y="2023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195605" y="2269120"/>
              <a:ext cx="137210" cy="174490"/>
            </a:xfrm>
            <a:custGeom>
              <a:avLst/>
              <a:gdLst/>
              <a:ahLst/>
              <a:cxnLst/>
              <a:rect l="0" t="0" r="0" b="0"/>
              <a:pathLst>
                <a:path w="137210" h="174490">
                  <a:moveTo>
                    <a:pt x="92043" y="21880"/>
                  </a:moveTo>
                  <a:lnTo>
                    <a:pt x="86454" y="5113"/>
                  </a:lnTo>
                  <a:lnTo>
                    <a:pt x="81298" y="1343"/>
                  </a:lnTo>
                  <a:lnTo>
                    <a:pt x="74351" y="0"/>
                  </a:lnTo>
                  <a:lnTo>
                    <a:pt x="66211" y="275"/>
                  </a:lnTo>
                  <a:lnTo>
                    <a:pt x="50927" y="6819"/>
                  </a:lnTo>
                  <a:lnTo>
                    <a:pt x="22050" y="30084"/>
                  </a:lnTo>
                  <a:lnTo>
                    <a:pt x="6444" y="55896"/>
                  </a:lnTo>
                  <a:lnTo>
                    <a:pt x="0" y="91361"/>
                  </a:lnTo>
                  <a:lnTo>
                    <a:pt x="3679" y="131505"/>
                  </a:lnTo>
                  <a:lnTo>
                    <a:pt x="15336" y="152881"/>
                  </a:lnTo>
                  <a:lnTo>
                    <a:pt x="23357" y="161856"/>
                  </a:lnTo>
                  <a:lnTo>
                    <a:pt x="44748" y="171829"/>
                  </a:lnTo>
                  <a:lnTo>
                    <a:pt x="57003" y="174489"/>
                  </a:lnTo>
                  <a:lnTo>
                    <a:pt x="79979" y="171205"/>
                  </a:lnTo>
                  <a:lnTo>
                    <a:pt x="109525" y="156202"/>
                  </a:lnTo>
                  <a:lnTo>
                    <a:pt x="124379" y="142410"/>
                  </a:lnTo>
                  <a:lnTo>
                    <a:pt x="134881" y="124582"/>
                  </a:lnTo>
                  <a:lnTo>
                    <a:pt x="137209" y="101841"/>
                  </a:lnTo>
                  <a:lnTo>
                    <a:pt x="129170" y="54703"/>
                  </a:lnTo>
                  <a:lnTo>
                    <a:pt x="123814" y="4610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350819" y="2214879"/>
              <a:ext cx="242156" cy="255107"/>
            </a:xfrm>
            <a:custGeom>
              <a:avLst/>
              <a:gdLst/>
              <a:ahLst/>
              <a:cxnLst/>
              <a:rect l="0" t="0" r="0" b="0"/>
              <a:pathLst>
                <a:path w="242156" h="255107">
                  <a:moveTo>
                    <a:pt x="0" y="76122"/>
                  </a:moveTo>
                  <a:lnTo>
                    <a:pt x="16811" y="95272"/>
                  </a:lnTo>
                  <a:lnTo>
                    <a:pt x="33577" y="128849"/>
                  </a:lnTo>
                  <a:lnTo>
                    <a:pt x="43547" y="182117"/>
                  </a:lnTo>
                  <a:lnTo>
                    <a:pt x="46579" y="195918"/>
                  </a:lnTo>
                  <a:lnTo>
                    <a:pt x="46260" y="200440"/>
                  </a:lnTo>
                  <a:lnTo>
                    <a:pt x="43709" y="198775"/>
                  </a:lnTo>
                  <a:lnTo>
                    <a:pt x="39668" y="192985"/>
                  </a:lnTo>
                  <a:lnTo>
                    <a:pt x="29530" y="137120"/>
                  </a:lnTo>
                  <a:lnTo>
                    <a:pt x="25993" y="111421"/>
                  </a:lnTo>
                  <a:lnTo>
                    <a:pt x="36207" y="55554"/>
                  </a:lnTo>
                  <a:lnTo>
                    <a:pt x="51542" y="23624"/>
                  </a:lnTo>
                  <a:lnTo>
                    <a:pt x="67361" y="8726"/>
                  </a:lnTo>
                  <a:lnTo>
                    <a:pt x="76493" y="3115"/>
                  </a:lnTo>
                  <a:lnTo>
                    <a:pt x="95998" y="0"/>
                  </a:lnTo>
                  <a:lnTo>
                    <a:pt x="116365" y="3685"/>
                  </a:lnTo>
                  <a:lnTo>
                    <a:pt x="137115" y="13122"/>
                  </a:lnTo>
                  <a:lnTo>
                    <a:pt x="185409" y="60943"/>
                  </a:lnTo>
                  <a:lnTo>
                    <a:pt x="206885" y="93981"/>
                  </a:lnTo>
                  <a:lnTo>
                    <a:pt x="226697" y="154302"/>
                  </a:lnTo>
                  <a:lnTo>
                    <a:pt x="238756" y="212491"/>
                  </a:lnTo>
                  <a:lnTo>
                    <a:pt x="242155" y="2551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875586" y="2819572"/>
            <a:ext cx="4527255" cy="787492"/>
            <a:chOff x="1875586" y="2819572"/>
            <a:chExt cx="4527255" cy="787492"/>
          </a:xfrm>
        </p:grpSpPr>
        <p:sp>
          <p:nvSpPr>
            <p:cNvPr id="89" name="Freeform 88"/>
            <p:cNvSpPr/>
            <p:nvPr/>
          </p:nvSpPr>
          <p:spPr>
            <a:xfrm>
              <a:off x="2001927" y="3017467"/>
              <a:ext cx="27056" cy="473783"/>
            </a:xfrm>
            <a:custGeom>
              <a:avLst/>
              <a:gdLst/>
              <a:ahLst/>
              <a:cxnLst/>
              <a:rect l="0" t="0" r="0" b="0"/>
              <a:pathLst>
                <a:path w="27056" h="473783">
                  <a:moveTo>
                    <a:pt x="0" y="0"/>
                  </a:moveTo>
                  <a:lnTo>
                    <a:pt x="3120" y="60384"/>
                  </a:lnTo>
                  <a:lnTo>
                    <a:pt x="8334" y="111868"/>
                  </a:lnTo>
                  <a:lnTo>
                    <a:pt x="12998" y="166117"/>
                  </a:lnTo>
                  <a:lnTo>
                    <a:pt x="15550" y="224695"/>
                  </a:lnTo>
                  <a:lnTo>
                    <a:pt x="15136" y="268568"/>
                  </a:lnTo>
                  <a:lnTo>
                    <a:pt x="19888" y="320423"/>
                  </a:lnTo>
                  <a:lnTo>
                    <a:pt x="21996" y="381791"/>
                  </a:lnTo>
                  <a:lnTo>
                    <a:pt x="27055" y="418840"/>
                  </a:lnTo>
                  <a:lnTo>
                    <a:pt x="22185" y="449704"/>
                  </a:lnTo>
                  <a:lnTo>
                    <a:pt x="10529" y="473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75586" y="3164866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194067" y="20243"/>
                  </a:lnTo>
                  <a:lnTo>
                    <a:pt x="141062" y="37750"/>
                  </a:lnTo>
                  <a:lnTo>
                    <a:pt x="79191" y="56039"/>
                  </a:lnTo>
                  <a:lnTo>
                    <a:pt x="24899" y="7056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149326" y="3006938"/>
              <a:ext cx="343110" cy="429647"/>
            </a:xfrm>
            <a:custGeom>
              <a:avLst/>
              <a:gdLst/>
              <a:ahLst/>
              <a:cxnLst/>
              <a:rect l="0" t="0" r="0" b="0"/>
              <a:pathLst>
                <a:path w="343110" h="429647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18212" y="153212"/>
                  </a:lnTo>
                  <a:lnTo>
                    <a:pt x="26085" y="207559"/>
                  </a:lnTo>
                  <a:lnTo>
                    <a:pt x="25648" y="262816"/>
                  </a:lnTo>
                  <a:lnTo>
                    <a:pt x="30413" y="316427"/>
                  </a:lnTo>
                  <a:lnTo>
                    <a:pt x="38590" y="367701"/>
                  </a:lnTo>
                  <a:lnTo>
                    <a:pt x="39900" y="399717"/>
                  </a:lnTo>
                  <a:lnTo>
                    <a:pt x="38299" y="399839"/>
                  </a:lnTo>
                  <a:lnTo>
                    <a:pt x="27323" y="374819"/>
                  </a:lnTo>
                  <a:lnTo>
                    <a:pt x="22914" y="340605"/>
                  </a:lnTo>
                  <a:lnTo>
                    <a:pt x="27197" y="300832"/>
                  </a:lnTo>
                  <a:lnTo>
                    <a:pt x="41464" y="265001"/>
                  </a:lnTo>
                  <a:lnTo>
                    <a:pt x="60509" y="237746"/>
                  </a:lnTo>
                  <a:lnTo>
                    <a:pt x="68416" y="233367"/>
                  </a:lnTo>
                  <a:lnTo>
                    <a:pt x="86559" y="231621"/>
                  </a:lnTo>
                  <a:lnTo>
                    <a:pt x="116505" y="242804"/>
                  </a:lnTo>
                  <a:lnTo>
                    <a:pt x="130939" y="260771"/>
                  </a:lnTo>
                  <a:lnTo>
                    <a:pt x="153637" y="322769"/>
                  </a:lnTo>
                  <a:lnTo>
                    <a:pt x="171863" y="384140"/>
                  </a:lnTo>
                  <a:lnTo>
                    <a:pt x="184814" y="429646"/>
                  </a:lnTo>
                  <a:lnTo>
                    <a:pt x="186380" y="427981"/>
                  </a:lnTo>
                  <a:lnTo>
                    <a:pt x="197506" y="373212"/>
                  </a:lnTo>
                  <a:lnTo>
                    <a:pt x="203984" y="349536"/>
                  </a:lnTo>
                  <a:lnTo>
                    <a:pt x="217002" y="330435"/>
                  </a:lnTo>
                  <a:lnTo>
                    <a:pt x="234486" y="315316"/>
                  </a:lnTo>
                  <a:lnTo>
                    <a:pt x="293880" y="287178"/>
                  </a:lnTo>
                  <a:lnTo>
                    <a:pt x="332820" y="255653"/>
                  </a:lnTo>
                  <a:lnTo>
                    <a:pt x="340942" y="235676"/>
                  </a:lnTo>
                  <a:lnTo>
                    <a:pt x="343109" y="223798"/>
                  </a:lnTo>
                  <a:lnTo>
                    <a:pt x="339276" y="204361"/>
                  </a:lnTo>
                  <a:lnTo>
                    <a:pt x="334979" y="195902"/>
                  </a:lnTo>
                  <a:lnTo>
                    <a:pt x="320845" y="183384"/>
                  </a:lnTo>
                  <a:lnTo>
                    <a:pt x="301696" y="175091"/>
                  </a:lnTo>
                  <a:lnTo>
                    <a:pt x="277587" y="171405"/>
                  </a:lnTo>
                  <a:lnTo>
                    <a:pt x="257513" y="176006"/>
                  </a:lnTo>
                  <a:lnTo>
                    <a:pt x="225562" y="198024"/>
                  </a:lnTo>
                  <a:lnTo>
                    <a:pt x="196721" y="234478"/>
                  </a:lnTo>
                  <a:lnTo>
                    <a:pt x="182578" y="259021"/>
                  </a:lnTo>
                  <a:lnTo>
                    <a:pt x="177852" y="285526"/>
                  </a:lnTo>
                  <a:lnTo>
                    <a:pt x="184350" y="335081"/>
                  </a:lnTo>
                  <a:lnTo>
                    <a:pt x="193573" y="367956"/>
                  </a:lnTo>
                  <a:lnTo>
                    <a:pt x="206525" y="386194"/>
                  </a:lnTo>
                  <a:lnTo>
                    <a:pt x="214893" y="394333"/>
                  </a:lnTo>
                  <a:lnTo>
                    <a:pt x="236668" y="403377"/>
                  </a:lnTo>
                  <a:lnTo>
                    <a:pt x="249026" y="405789"/>
                  </a:lnTo>
                  <a:lnTo>
                    <a:pt x="272115" y="402229"/>
                  </a:lnTo>
                  <a:lnTo>
                    <a:pt x="326384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59979" y="3156863"/>
              <a:ext cx="129466" cy="436002"/>
            </a:xfrm>
            <a:custGeom>
              <a:avLst/>
              <a:gdLst/>
              <a:ahLst/>
              <a:cxnLst/>
              <a:rect l="0" t="0" r="0" b="0"/>
              <a:pathLst>
                <a:path w="129466" h="436002">
                  <a:moveTo>
                    <a:pt x="0" y="123816"/>
                  </a:moveTo>
                  <a:lnTo>
                    <a:pt x="8334" y="181080"/>
                  </a:lnTo>
                  <a:lnTo>
                    <a:pt x="15684" y="236383"/>
                  </a:lnTo>
                  <a:lnTo>
                    <a:pt x="28401" y="297913"/>
                  </a:lnTo>
                  <a:lnTo>
                    <a:pt x="37531" y="349056"/>
                  </a:lnTo>
                  <a:lnTo>
                    <a:pt x="41926" y="400084"/>
                  </a:lnTo>
                  <a:lnTo>
                    <a:pt x="47778" y="436001"/>
                  </a:lnTo>
                  <a:lnTo>
                    <a:pt x="47060" y="434884"/>
                  </a:lnTo>
                  <a:lnTo>
                    <a:pt x="44312" y="419996"/>
                  </a:lnTo>
                  <a:lnTo>
                    <a:pt x="39429" y="362778"/>
                  </a:lnTo>
                  <a:lnTo>
                    <a:pt x="30790" y="312383"/>
                  </a:lnTo>
                  <a:lnTo>
                    <a:pt x="17391" y="254131"/>
                  </a:lnTo>
                  <a:lnTo>
                    <a:pt x="4649" y="192018"/>
                  </a:lnTo>
                  <a:lnTo>
                    <a:pt x="2548" y="140775"/>
                  </a:lnTo>
                  <a:lnTo>
                    <a:pt x="8814" y="88547"/>
                  </a:lnTo>
                  <a:lnTo>
                    <a:pt x="19249" y="38367"/>
                  </a:lnTo>
                  <a:lnTo>
                    <a:pt x="30392" y="12139"/>
                  </a:lnTo>
                  <a:lnTo>
                    <a:pt x="37809" y="4911"/>
                  </a:lnTo>
                  <a:lnTo>
                    <a:pt x="46263" y="1262"/>
                  </a:lnTo>
                  <a:lnTo>
                    <a:pt x="55409" y="0"/>
                  </a:lnTo>
                  <a:lnTo>
                    <a:pt x="74929" y="4836"/>
                  </a:lnTo>
                  <a:lnTo>
                    <a:pt x="94133" y="15954"/>
                  </a:lnTo>
                  <a:lnTo>
                    <a:pt x="116929" y="41944"/>
                  </a:lnTo>
                  <a:lnTo>
                    <a:pt x="127228" y="61692"/>
                  </a:lnTo>
                  <a:lnTo>
                    <a:pt x="129465" y="82167"/>
                  </a:lnTo>
                  <a:lnTo>
                    <a:pt x="115164" y="144914"/>
                  </a:lnTo>
                  <a:lnTo>
                    <a:pt x="111871" y="155429"/>
                  </a:lnTo>
                  <a:lnTo>
                    <a:pt x="106166" y="163609"/>
                  </a:lnTo>
                  <a:lnTo>
                    <a:pt x="90469" y="175817"/>
                  </a:lnTo>
                  <a:lnTo>
                    <a:pt x="39455" y="193849"/>
                  </a:lnTo>
                  <a:lnTo>
                    <a:pt x="21057" y="1975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40938" y="3133280"/>
              <a:ext cx="82255" cy="234099"/>
            </a:xfrm>
            <a:custGeom>
              <a:avLst/>
              <a:gdLst/>
              <a:ahLst/>
              <a:cxnLst/>
              <a:rect l="0" t="0" r="0" b="0"/>
              <a:pathLst>
                <a:path w="82255" h="234099">
                  <a:moveTo>
                    <a:pt x="8554" y="94757"/>
                  </a:moveTo>
                  <a:lnTo>
                    <a:pt x="2489" y="134445"/>
                  </a:lnTo>
                  <a:lnTo>
                    <a:pt x="13114" y="194783"/>
                  </a:lnTo>
                  <a:lnTo>
                    <a:pt x="23970" y="234098"/>
                  </a:lnTo>
                  <a:lnTo>
                    <a:pt x="22035" y="229216"/>
                  </a:lnTo>
                  <a:lnTo>
                    <a:pt x="8019" y="176357"/>
                  </a:lnTo>
                  <a:lnTo>
                    <a:pt x="0" y="116724"/>
                  </a:lnTo>
                  <a:lnTo>
                    <a:pt x="755" y="59365"/>
                  </a:lnTo>
                  <a:lnTo>
                    <a:pt x="9378" y="39643"/>
                  </a:lnTo>
                  <a:lnTo>
                    <a:pt x="24128" y="26198"/>
                  </a:lnTo>
                  <a:lnTo>
                    <a:pt x="8225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07420" y="3175394"/>
              <a:ext cx="21058" cy="147401"/>
            </a:xfrm>
            <a:custGeom>
              <a:avLst/>
              <a:gdLst/>
              <a:ahLst/>
              <a:cxnLst/>
              <a:rect l="0" t="0" r="0" b="0"/>
              <a:pathLst>
                <a:path w="21058" h="147401">
                  <a:moveTo>
                    <a:pt x="0" y="0"/>
                  </a:moveTo>
                  <a:lnTo>
                    <a:pt x="5589" y="58617"/>
                  </a:lnTo>
                  <a:lnTo>
                    <a:pt x="12998" y="120428"/>
                  </a:lnTo>
                  <a:lnTo>
                    <a:pt x="21057" y="1474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07420" y="30385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12705" y="3170351"/>
              <a:ext cx="231628" cy="173500"/>
            </a:xfrm>
            <a:custGeom>
              <a:avLst/>
              <a:gdLst/>
              <a:ahLst/>
              <a:cxnLst/>
              <a:rect l="0" t="0" r="0" b="0"/>
              <a:pathLst>
                <a:path w="231628" h="173500">
                  <a:moveTo>
                    <a:pt x="0" y="68214"/>
                  </a:moveTo>
                  <a:lnTo>
                    <a:pt x="14654" y="130307"/>
                  </a:lnTo>
                  <a:lnTo>
                    <a:pt x="25858" y="165097"/>
                  </a:lnTo>
                  <a:lnTo>
                    <a:pt x="14397" y="109773"/>
                  </a:lnTo>
                  <a:lnTo>
                    <a:pt x="14412" y="51900"/>
                  </a:lnTo>
                  <a:lnTo>
                    <a:pt x="25333" y="5980"/>
                  </a:lnTo>
                  <a:lnTo>
                    <a:pt x="30927" y="988"/>
                  </a:lnTo>
                  <a:lnTo>
                    <a:pt x="38165" y="0"/>
                  </a:lnTo>
                  <a:lnTo>
                    <a:pt x="46501" y="1681"/>
                  </a:lnTo>
                  <a:lnTo>
                    <a:pt x="53227" y="6312"/>
                  </a:lnTo>
                  <a:lnTo>
                    <a:pt x="81951" y="48711"/>
                  </a:lnTo>
                  <a:lnTo>
                    <a:pt x="93397" y="89795"/>
                  </a:lnTo>
                  <a:lnTo>
                    <a:pt x="96189" y="89620"/>
                  </a:lnTo>
                  <a:lnTo>
                    <a:pt x="99221" y="85995"/>
                  </a:lnTo>
                  <a:lnTo>
                    <a:pt x="107606" y="28673"/>
                  </a:lnTo>
                  <a:lnTo>
                    <a:pt x="110342" y="17287"/>
                  </a:lnTo>
                  <a:lnTo>
                    <a:pt x="116845" y="9696"/>
                  </a:lnTo>
                  <a:lnTo>
                    <a:pt x="136549" y="1262"/>
                  </a:lnTo>
                  <a:lnTo>
                    <a:pt x="146015" y="2522"/>
                  </a:lnTo>
                  <a:lnTo>
                    <a:pt x="162771" y="13282"/>
                  </a:lnTo>
                  <a:lnTo>
                    <a:pt x="191423" y="41549"/>
                  </a:lnTo>
                  <a:lnTo>
                    <a:pt x="201280" y="59873"/>
                  </a:lnTo>
                  <a:lnTo>
                    <a:pt x="212466" y="118949"/>
                  </a:lnTo>
                  <a:lnTo>
                    <a:pt x="231627" y="1734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69134" y="3080638"/>
              <a:ext cx="269997" cy="217335"/>
            </a:xfrm>
            <a:custGeom>
              <a:avLst/>
              <a:gdLst/>
              <a:ahLst/>
              <a:cxnLst/>
              <a:rect l="0" t="0" r="0" b="0"/>
              <a:pathLst>
                <a:path w="269997" h="217335">
                  <a:moveTo>
                    <a:pt x="91011" y="126342"/>
                  </a:moveTo>
                  <a:lnTo>
                    <a:pt x="96601" y="109574"/>
                  </a:lnTo>
                  <a:lnTo>
                    <a:pt x="96225" y="91983"/>
                  </a:lnTo>
                  <a:lnTo>
                    <a:pt x="86452" y="52095"/>
                  </a:lnTo>
                  <a:lnTo>
                    <a:pt x="80953" y="44088"/>
                  </a:lnTo>
                  <a:lnTo>
                    <a:pt x="65483" y="32073"/>
                  </a:lnTo>
                  <a:lnTo>
                    <a:pt x="57615" y="31910"/>
                  </a:lnTo>
                  <a:lnTo>
                    <a:pt x="50030" y="35311"/>
                  </a:lnTo>
                  <a:lnTo>
                    <a:pt x="36533" y="48449"/>
                  </a:lnTo>
                  <a:lnTo>
                    <a:pt x="8895" y="101180"/>
                  </a:lnTo>
                  <a:lnTo>
                    <a:pt x="0" y="141243"/>
                  </a:lnTo>
                  <a:lnTo>
                    <a:pt x="2954" y="182750"/>
                  </a:lnTo>
                  <a:lnTo>
                    <a:pt x="11320" y="204444"/>
                  </a:lnTo>
                  <a:lnTo>
                    <a:pt x="16827" y="213505"/>
                  </a:lnTo>
                  <a:lnTo>
                    <a:pt x="24008" y="217206"/>
                  </a:lnTo>
                  <a:lnTo>
                    <a:pt x="32304" y="217334"/>
                  </a:lnTo>
                  <a:lnTo>
                    <a:pt x="49711" y="211236"/>
                  </a:lnTo>
                  <a:lnTo>
                    <a:pt x="65247" y="200727"/>
                  </a:lnTo>
                  <a:lnTo>
                    <a:pt x="76830" y="185138"/>
                  </a:lnTo>
                  <a:lnTo>
                    <a:pt x="93800" y="146535"/>
                  </a:lnTo>
                  <a:lnTo>
                    <a:pt x="100011" y="107237"/>
                  </a:lnTo>
                  <a:lnTo>
                    <a:pt x="112903" y="168981"/>
                  </a:lnTo>
                  <a:lnTo>
                    <a:pt x="120628" y="188576"/>
                  </a:lnTo>
                  <a:lnTo>
                    <a:pt x="131860" y="205084"/>
                  </a:lnTo>
                  <a:lnTo>
                    <a:pt x="138131" y="208082"/>
                  </a:lnTo>
                  <a:lnTo>
                    <a:pt x="144652" y="207742"/>
                  </a:lnTo>
                  <a:lnTo>
                    <a:pt x="158135" y="201124"/>
                  </a:lnTo>
                  <a:lnTo>
                    <a:pt x="171927" y="190384"/>
                  </a:lnTo>
                  <a:lnTo>
                    <a:pt x="187256" y="165594"/>
                  </a:lnTo>
                  <a:lnTo>
                    <a:pt x="195680" y="118324"/>
                  </a:lnTo>
                  <a:lnTo>
                    <a:pt x="198225" y="117487"/>
                  </a:lnTo>
                  <a:lnTo>
                    <a:pt x="201091" y="120439"/>
                  </a:lnTo>
                  <a:lnTo>
                    <a:pt x="210715" y="141360"/>
                  </a:lnTo>
                  <a:lnTo>
                    <a:pt x="211283" y="159923"/>
                  </a:lnTo>
                  <a:lnTo>
                    <a:pt x="209976" y="179871"/>
                  </a:lnTo>
                  <a:lnTo>
                    <a:pt x="213295" y="200435"/>
                  </a:lnTo>
                  <a:lnTo>
                    <a:pt x="214648" y="202644"/>
                  </a:lnTo>
                  <a:lnTo>
                    <a:pt x="216151" y="192619"/>
                  </a:lnTo>
                  <a:lnTo>
                    <a:pt x="202593" y="130629"/>
                  </a:lnTo>
                  <a:lnTo>
                    <a:pt x="198710" y="77839"/>
                  </a:lnTo>
                  <a:lnTo>
                    <a:pt x="211114" y="21602"/>
                  </a:lnTo>
                  <a:lnTo>
                    <a:pt x="217873" y="14401"/>
                  </a:lnTo>
                  <a:lnTo>
                    <a:pt x="237862" y="6400"/>
                  </a:lnTo>
                  <a:lnTo>
                    <a:pt x="26999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70715" y="3143809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9575" y="24046"/>
                  </a:lnTo>
                  <a:lnTo>
                    <a:pt x="44664" y="82002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81244" y="3038524"/>
              <a:ext cx="115814" cy="568540"/>
            </a:xfrm>
            <a:custGeom>
              <a:avLst/>
              <a:gdLst/>
              <a:ahLst/>
              <a:cxnLst/>
              <a:rect l="0" t="0" r="0" b="0"/>
              <a:pathLst>
                <a:path w="115814" h="568540">
                  <a:moveTo>
                    <a:pt x="115813" y="0"/>
                  </a:moveTo>
                  <a:lnTo>
                    <a:pt x="101159" y="49552"/>
                  </a:lnTo>
                  <a:lnTo>
                    <a:pt x="91064" y="100080"/>
                  </a:lnTo>
                  <a:lnTo>
                    <a:pt x="78342" y="155989"/>
                  </a:lnTo>
                  <a:lnTo>
                    <a:pt x="68377" y="210880"/>
                  </a:lnTo>
                  <a:lnTo>
                    <a:pt x="50161" y="261194"/>
                  </a:lnTo>
                  <a:lnTo>
                    <a:pt x="36468" y="320569"/>
                  </a:lnTo>
                  <a:lnTo>
                    <a:pt x="29430" y="378570"/>
                  </a:lnTo>
                  <a:lnTo>
                    <a:pt x="17121" y="440677"/>
                  </a:lnTo>
                  <a:lnTo>
                    <a:pt x="10661" y="502035"/>
                  </a:lnTo>
                  <a:lnTo>
                    <a:pt x="2452" y="553669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155696" y="3051093"/>
              <a:ext cx="204616" cy="217621"/>
            </a:xfrm>
            <a:custGeom>
              <a:avLst/>
              <a:gdLst/>
              <a:ahLst/>
              <a:cxnLst/>
              <a:rect l="0" t="0" r="0" b="0"/>
              <a:pathLst>
                <a:path w="204616" h="217621">
                  <a:moveTo>
                    <a:pt x="130915" y="166415"/>
                  </a:moveTo>
                  <a:lnTo>
                    <a:pt x="139249" y="128937"/>
                  </a:lnTo>
                  <a:lnTo>
                    <a:pt x="141010" y="71925"/>
                  </a:lnTo>
                  <a:lnTo>
                    <a:pt x="130137" y="27154"/>
                  </a:lnTo>
                  <a:lnTo>
                    <a:pt x="115362" y="7815"/>
                  </a:lnTo>
                  <a:lnTo>
                    <a:pt x="106508" y="1020"/>
                  </a:lnTo>
                  <a:lnTo>
                    <a:pt x="97097" y="0"/>
                  </a:lnTo>
                  <a:lnTo>
                    <a:pt x="77280" y="8225"/>
                  </a:lnTo>
                  <a:lnTo>
                    <a:pt x="63014" y="23579"/>
                  </a:lnTo>
                  <a:lnTo>
                    <a:pt x="33196" y="79495"/>
                  </a:lnTo>
                  <a:lnTo>
                    <a:pt x="12127" y="140065"/>
                  </a:lnTo>
                  <a:lnTo>
                    <a:pt x="0" y="186427"/>
                  </a:lnTo>
                  <a:lnTo>
                    <a:pt x="1761" y="208065"/>
                  </a:lnTo>
                  <a:lnTo>
                    <a:pt x="7378" y="214069"/>
                  </a:lnTo>
                  <a:lnTo>
                    <a:pt x="15802" y="216902"/>
                  </a:lnTo>
                  <a:lnTo>
                    <a:pt x="26097" y="217620"/>
                  </a:lnTo>
                  <a:lnTo>
                    <a:pt x="43775" y="212180"/>
                  </a:lnTo>
                  <a:lnTo>
                    <a:pt x="51765" y="207453"/>
                  </a:lnTo>
                  <a:lnTo>
                    <a:pt x="74188" y="178445"/>
                  </a:lnTo>
                  <a:lnTo>
                    <a:pt x="98330" y="124499"/>
                  </a:lnTo>
                  <a:lnTo>
                    <a:pt x="113171" y="82226"/>
                  </a:lnTo>
                  <a:lnTo>
                    <a:pt x="116746" y="78704"/>
                  </a:lnTo>
                  <a:lnTo>
                    <a:pt x="120299" y="79865"/>
                  </a:lnTo>
                  <a:lnTo>
                    <a:pt x="123838" y="84149"/>
                  </a:lnTo>
                  <a:lnTo>
                    <a:pt x="141436" y="142613"/>
                  </a:lnTo>
                  <a:lnTo>
                    <a:pt x="149629" y="164025"/>
                  </a:lnTo>
                  <a:lnTo>
                    <a:pt x="161070" y="181341"/>
                  </a:lnTo>
                  <a:lnTo>
                    <a:pt x="177073" y="193716"/>
                  </a:lnTo>
                  <a:lnTo>
                    <a:pt x="204615" y="208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360311" y="3059896"/>
              <a:ext cx="136872" cy="178670"/>
            </a:xfrm>
            <a:custGeom>
              <a:avLst/>
              <a:gdLst/>
              <a:ahLst/>
              <a:cxnLst/>
              <a:rect l="0" t="0" r="0" b="0"/>
              <a:pathLst>
                <a:path w="136872" h="178670">
                  <a:moveTo>
                    <a:pt x="0" y="31270"/>
                  </a:moveTo>
                  <a:lnTo>
                    <a:pt x="8333" y="88534"/>
                  </a:lnTo>
                  <a:lnTo>
                    <a:pt x="16305" y="148429"/>
                  </a:lnTo>
                  <a:lnTo>
                    <a:pt x="15550" y="147981"/>
                  </a:lnTo>
                  <a:lnTo>
                    <a:pt x="5931" y="110866"/>
                  </a:lnTo>
                  <a:lnTo>
                    <a:pt x="7347" y="75131"/>
                  </a:lnTo>
                  <a:lnTo>
                    <a:pt x="19475" y="25549"/>
                  </a:lnTo>
                  <a:lnTo>
                    <a:pt x="30493" y="6891"/>
                  </a:lnTo>
                  <a:lnTo>
                    <a:pt x="39046" y="2149"/>
                  </a:lnTo>
                  <a:lnTo>
                    <a:pt x="61028" y="0"/>
                  </a:lnTo>
                  <a:lnTo>
                    <a:pt x="80156" y="6064"/>
                  </a:lnTo>
                  <a:lnTo>
                    <a:pt x="88532" y="10957"/>
                  </a:lnTo>
                  <a:lnTo>
                    <a:pt x="100959" y="25751"/>
                  </a:lnTo>
                  <a:lnTo>
                    <a:pt x="125962" y="87472"/>
                  </a:lnTo>
                  <a:lnTo>
                    <a:pt x="134716" y="140768"/>
                  </a:lnTo>
                  <a:lnTo>
                    <a:pt x="136871" y="178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61381" y="2819572"/>
              <a:ext cx="123890" cy="446874"/>
            </a:xfrm>
            <a:custGeom>
              <a:avLst/>
              <a:gdLst/>
              <a:ahLst/>
              <a:cxnLst/>
              <a:rect l="0" t="0" r="0" b="0"/>
              <a:pathLst>
                <a:path w="123890" h="446874">
                  <a:moveTo>
                    <a:pt x="83199" y="324237"/>
                  </a:moveTo>
                  <a:lnTo>
                    <a:pt x="88789" y="307469"/>
                  </a:lnTo>
                  <a:lnTo>
                    <a:pt x="88413" y="289879"/>
                  </a:lnTo>
                  <a:lnTo>
                    <a:pt x="86675" y="280274"/>
                  </a:lnTo>
                  <a:lnTo>
                    <a:pt x="80837" y="275041"/>
                  </a:lnTo>
                  <a:lnTo>
                    <a:pt x="72266" y="272723"/>
                  </a:lnTo>
                  <a:lnTo>
                    <a:pt x="61873" y="272347"/>
                  </a:lnTo>
                  <a:lnTo>
                    <a:pt x="44085" y="278168"/>
                  </a:lnTo>
                  <a:lnTo>
                    <a:pt x="36066" y="282996"/>
                  </a:lnTo>
                  <a:lnTo>
                    <a:pt x="24037" y="297719"/>
                  </a:lnTo>
                  <a:lnTo>
                    <a:pt x="6782" y="335766"/>
                  </a:lnTo>
                  <a:lnTo>
                    <a:pt x="0" y="398992"/>
                  </a:lnTo>
                  <a:lnTo>
                    <a:pt x="1768" y="424142"/>
                  </a:lnTo>
                  <a:lnTo>
                    <a:pt x="10353" y="443119"/>
                  </a:lnTo>
                  <a:lnTo>
                    <a:pt x="17087" y="446775"/>
                  </a:lnTo>
                  <a:lnTo>
                    <a:pt x="25087" y="446873"/>
                  </a:lnTo>
                  <a:lnTo>
                    <a:pt x="42164" y="440743"/>
                  </a:lnTo>
                  <a:lnTo>
                    <a:pt x="57552" y="430220"/>
                  </a:lnTo>
                  <a:lnTo>
                    <a:pt x="79370" y="399963"/>
                  </a:lnTo>
                  <a:lnTo>
                    <a:pt x="103290" y="337228"/>
                  </a:lnTo>
                  <a:lnTo>
                    <a:pt x="118104" y="281959"/>
                  </a:lnTo>
                  <a:lnTo>
                    <a:pt x="123889" y="221953"/>
                  </a:lnTo>
                  <a:lnTo>
                    <a:pt x="121912" y="161226"/>
                  </a:lnTo>
                  <a:lnTo>
                    <a:pt x="116193" y="97975"/>
                  </a:lnTo>
                  <a:lnTo>
                    <a:pt x="106658" y="35871"/>
                  </a:lnTo>
                  <a:lnTo>
                    <a:pt x="100255" y="11241"/>
                  </a:lnTo>
                  <a:lnTo>
                    <a:pt x="94570" y="4439"/>
                  </a:lnTo>
                  <a:lnTo>
                    <a:pt x="87270" y="1074"/>
                  </a:lnTo>
                  <a:lnTo>
                    <a:pt x="78894" y="0"/>
                  </a:lnTo>
                  <a:lnTo>
                    <a:pt x="73310" y="3964"/>
                  </a:lnTo>
                  <a:lnTo>
                    <a:pt x="67106" y="20846"/>
                  </a:lnTo>
                  <a:lnTo>
                    <a:pt x="55887" y="79388"/>
                  </a:lnTo>
                  <a:lnTo>
                    <a:pt x="52880" y="135876"/>
                  </a:lnTo>
                  <a:lnTo>
                    <a:pt x="53159" y="191347"/>
                  </a:lnTo>
                  <a:lnTo>
                    <a:pt x="60131" y="250547"/>
                  </a:lnTo>
                  <a:lnTo>
                    <a:pt x="69605" y="303313"/>
                  </a:lnTo>
                  <a:lnTo>
                    <a:pt x="80167" y="350649"/>
                  </a:lnTo>
                  <a:lnTo>
                    <a:pt x="83199" y="3768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928850" y="3009134"/>
              <a:ext cx="157928" cy="173409"/>
            </a:xfrm>
            <a:custGeom>
              <a:avLst/>
              <a:gdLst/>
              <a:ahLst/>
              <a:cxnLst/>
              <a:rect l="0" t="0" r="0" b="0"/>
              <a:pathLst>
                <a:path w="157928" h="173409">
                  <a:moveTo>
                    <a:pt x="157927" y="8333"/>
                  </a:moveTo>
                  <a:lnTo>
                    <a:pt x="120449" y="0"/>
                  </a:lnTo>
                  <a:lnTo>
                    <a:pt x="85602" y="1574"/>
                  </a:lnTo>
                  <a:lnTo>
                    <a:pt x="64951" y="7669"/>
                  </a:lnTo>
                  <a:lnTo>
                    <a:pt x="25263" y="37246"/>
                  </a:lnTo>
                  <a:lnTo>
                    <a:pt x="21521" y="46326"/>
                  </a:lnTo>
                  <a:lnTo>
                    <a:pt x="20484" y="68892"/>
                  </a:lnTo>
                  <a:lnTo>
                    <a:pt x="25354" y="76782"/>
                  </a:lnTo>
                  <a:lnTo>
                    <a:pt x="33280" y="82042"/>
                  </a:lnTo>
                  <a:lnTo>
                    <a:pt x="94905" y="103090"/>
                  </a:lnTo>
                  <a:lnTo>
                    <a:pt x="136900" y="117128"/>
                  </a:lnTo>
                  <a:lnTo>
                    <a:pt x="142739" y="124147"/>
                  </a:lnTo>
                  <a:lnTo>
                    <a:pt x="145462" y="133505"/>
                  </a:lnTo>
                  <a:lnTo>
                    <a:pt x="146108" y="144424"/>
                  </a:lnTo>
                  <a:lnTo>
                    <a:pt x="141859" y="152872"/>
                  </a:lnTo>
                  <a:lnTo>
                    <a:pt x="124660" y="165379"/>
                  </a:lnTo>
                  <a:lnTo>
                    <a:pt x="83080" y="173408"/>
                  </a:lnTo>
                  <a:lnTo>
                    <a:pt x="20198" y="168011"/>
                  </a:lnTo>
                  <a:lnTo>
                    <a:pt x="0" y="1662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01374" y="3017068"/>
              <a:ext cx="124019" cy="191921"/>
            </a:xfrm>
            <a:custGeom>
              <a:avLst/>
              <a:gdLst/>
              <a:ahLst/>
              <a:cxnLst/>
              <a:rect l="0" t="0" r="0" b="0"/>
              <a:pathLst>
                <a:path w="124019" h="191921">
                  <a:moveTo>
                    <a:pt x="6460" y="105684"/>
                  </a:moveTo>
                  <a:lnTo>
                    <a:pt x="60335" y="78173"/>
                  </a:lnTo>
                  <a:lnTo>
                    <a:pt x="89883" y="66077"/>
                  </a:lnTo>
                  <a:lnTo>
                    <a:pt x="106318" y="54546"/>
                  </a:lnTo>
                  <a:lnTo>
                    <a:pt x="118302" y="38502"/>
                  </a:lnTo>
                  <a:lnTo>
                    <a:pt x="123135" y="29311"/>
                  </a:lnTo>
                  <a:lnTo>
                    <a:pt x="124018" y="20843"/>
                  </a:lnTo>
                  <a:lnTo>
                    <a:pt x="118760" y="5196"/>
                  </a:lnTo>
                  <a:lnTo>
                    <a:pt x="111742" y="1257"/>
                  </a:lnTo>
                  <a:lnTo>
                    <a:pt x="91467" y="0"/>
                  </a:lnTo>
                  <a:lnTo>
                    <a:pt x="59333" y="5870"/>
                  </a:lnTo>
                  <a:lnTo>
                    <a:pt x="33174" y="20607"/>
                  </a:lnTo>
                  <a:lnTo>
                    <a:pt x="10606" y="45381"/>
                  </a:lnTo>
                  <a:lnTo>
                    <a:pt x="2454" y="67964"/>
                  </a:lnTo>
                  <a:lnTo>
                    <a:pt x="0" y="94769"/>
                  </a:lnTo>
                  <a:lnTo>
                    <a:pt x="6366" y="140404"/>
                  </a:lnTo>
                  <a:lnTo>
                    <a:pt x="16557" y="165569"/>
                  </a:lnTo>
                  <a:lnTo>
                    <a:pt x="32004" y="182212"/>
                  </a:lnTo>
                  <a:lnTo>
                    <a:pt x="41037" y="188288"/>
                  </a:lnTo>
                  <a:lnTo>
                    <a:pt x="60432" y="191920"/>
                  </a:lnTo>
                  <a:lnTo>
                    <a:pt x="87963" y="187387"/>
                  </a:lnTo>
                  <a:lnTo>
                    <a:pt x="111745" y="179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279014" y="3014694"/>
              <a:ext cx="113090" cy="182185"/>
            </a:xfrm>
            <a:custGeom>
              <a:avLst/>
              <a:gdLst/>
              <a:ahLst/>
              <a:cxnLst/>
              <a:rect l="0" t="0" r="0" b="0"/>
              <a:pathLst>
                <a:path w="113090" h="182185">
                  <a:moveTo>
                    <a:pt x="102561" y="13301"/>
                  </a:moveTo>
                  <a:lnTo>
                    <a:pt x="91383" y="2123"/>
                  </a:lnTo>
                  <a:lnTo>
                    <a:pt x="84580" y="0"/>
                  </a:lnTo>
                  <a:lnTo>
                    <a:pt x="67663" y="760"/>
                  </a:lnTo>
                  <a:lnTo>
                    <a:pt x="51566" y="8118"/>
                  </a:lnTo>
                  <a:lnTo>
                    <a:pt x="43998" y="13355"/>
                  </a:lnTo>
                  <a:lnTo>
                    <a:pt x="22168" y="43083"/>
                  </a:lnTo>
                  <a:lnTo>
                    <a:pt x="6471" y="81527"/>
                  </a:lnTo>
                  <a:lnTo>
                    <a:pt x="0" y="122554"/>
                  </a:lnTo>
                  <a:lnTo>
                    <a:pt x="4726" y="144136"/>
                  </a:lnTo>
                  <a:lnTo>
                    <a:pt x="15795" y="161527"/>
                  </a:lnTo>
                  <a:lnTo>
                    <a:pt x="32413" y="177056"/>
                  </a:lnTo>
                  <a:lnTo>
                    <a:pt x="41758" y="180963"/>
                  </a:lnTo>
                  <a:lnTo>
                    <a:pt x="61499" y="182184"/>
                  </a:lnTo>
                  <a:lnTo>
                    <a:pt x="78852" y="175708"/>
                  </a:lnTo>
                  <a:lnTo>
                    <a:pt x="98655" y="165147"/>
                  </a:lnTo>
                  <a:lnTo>
                    <a:pt x="113089" y="160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440740" y="3027995"/>
              <a:ext cx="113118" cy="172640"/>
            </a:xfrm>
            <a:custGeom>
              <a:avLst/>
              <a:gdLst/>
              <a:ahLst/>
              <a:cxnLst/>
              <a:rect l="0" t="0" r="0" b="0"/>
              <a:pathLst>
                <a:path w="113118" h="172640">
                  <a:moveTo>
                    <a:pt x="67178" y="10529"/>
                  </a:moveTo>
                  <a:lnTo>
                    <a:pt x="43131" y="20104"/>
                  </a:lnTo>
                  <a:lnTo>
                    <a:pt x="28804" y="30772"/>
                  </a:lnTo>
                  <a:lnTo>
                    <a:pt x="13174" y="55521"/>
                  </a:lnTo>
                  <a:lnTo>
                    <a:pt x="1134" y="90670"/>
                  </a:lnTo>
                  <a:lnTo>
                    <a:pt x="0" y="113998"/>
                  </a:lnTo>
                  <a:lnTo>
                    <a:pt x="4566" y="136064"/>
                  </a:lnTo>
                  <a:lnTo>
                    <a:pt x="14394" y="157569"/>
                  </a:lnTo>
                  <a:lnTo>
                    <a:pt x="22630" y="164708"/>
                  </a:lnTo>
                  <a:lnTo>
                    <a:pt x="44259" y="172639"/>
                  </a:lnTo>
                  <a:lnTo>
                    <a:pt x="66350" y="169925"/>
                  </a:lnTo>
                  <a:lnTo>
                    <a:pt x="77155" y="165926"/>
                  </a:lnTo>
                  <a:lnTo>
                    <a:pt x="92279" y="152124"/>
                  </a:lnTo>
                  <a:lnTo>
                    <a:pt x="107370" y="121503"/>
                  </a:lnTo>
                  <a:lnTo>
                    <a:pt x="113117" y="97285"/>
                  </a:lnTo>
                  <a:lnTo>
                    <a:pt x="107274" y="53142"/>
                  </a:lnTo>
                  <a:lnTo>
                    <a:pt x="100206" y="32978"/>
                  </a:lnTo>
                  <a:lnTo>
                    <a:pt x="7770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587445" y="3016441"/>
              <a:ext cx="162629" cy="214239"/>
            </a:xfrm>
            <a:custGeom>
              <a:avLst/>
              <a:gdLst/>
              <a:ahLst/>
              <a:cxnLst/>
              <a:rect l="0" t="0" r="0" b="0"/>
              <a:pathLst>
                <a:path w="162629" h="214239">
                  <a:moveTo>
                    <a:pt x="4701" y="95782"/>
                  </a:moveTo>
                  <a:lnTo>
                    <a:pt x="22659" y="150827"/>
                  </a:lnTo>
                  <a:lnTo>
                    <a:pt x="41002" y="214238"/>
                  </a:lnTo>
                  <a:lnTo>
                    <a:pt x="25212" y="159455"/>
                  </a:lnTo>
                  <a:lnTo>
                    <a:pt x="8139" y="97972"/>
                  </a:lnTo>
                  <a:lnTo>
                    <a:pt x="0" y="56787"/>
                  </a:lnTo>
                  <a:lnTo>
                    <a:pt x="1832" y="28928"/>
                  </a:lnTo>
                  <a:lnTo>
                    <a:pt x="6298" y="18457"/>
                  </a:lnTo>
                  <a:lnTo>
                    <a:pt x="20618" y="3704"/>
                  </a:lnTo>
                  <a:lnTo>
                    <a:pt x="29350" y="472"/>
                  </a:lnTo>
                  <a:lnTo>
                    <a:pt x="48412" y="0"/>
                  </a:lnTo>
                  <a:lnTo>
                    <a:pt x="57238" y="3851"/>
                  </a:lnTo>
                  <a:lnTo>
                    <a:pt x="102649" y="47605"/>
                  </a:lnTo>
                  <a:lnTo>
                    <a:pt x="143883" y="107873"/>
                  </a:lnTo>
                  <a:lnTo>
                    <a:pt x="158579" y="153716"/>
                  </a:lnTo>
                  <a:lnTo>
                    <a:pt x="162628" y="1800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794478" y="2823045"/>
              <a:ext cx="113523" cy="391615"/>
            </a:xfrm>
            <a:custGeom>
              <a:avLst/>
              <a:gdLst/>
              <a:ahLst/>
              <a:cxnLst/>
              <a:rect l="0" t="0" r="0" b="0"/>
              <a:pathLst>
                <a:path w="113523" h="391615">
                  <a:moveTo>
                    <a:pt x="92465" y="289178"/>
                  </a:moveTo>
                  <a:lnTo>
                    <a:pt x="92466" y="266822"/>
                  </a:lnTo>
                  <a:lnTo>
                    <a:pt x="86227" y="249606"/>
                  </a:lnTo>
                  <a:lnTo>
                    <a:pt x="81287" y="241740"/>
                  </a:lnTo>
                  <a:lnTo>
                    <a:pt x="66440" y="229880"/>
                  </a:lnTo>
                  <a:lnTo>
                    <a:pt x="57567" y="225080"/>
                  </a:lnTo>
                  <a:lnTo>
                    <a:pt x="49313" y="224219"/>
                  </a:lnTo>
                  <a:lnTo>
                    <a:pt x="33902" y="229502"/>
                  </a:lnTo>
                  <a:lnTo>
                    <a:pt x="22374" y="245888"/>
                  </a:lnTo>
                  <a:lnTo>
                    <a:pt x="2863" y="300722"/>
                  </a:lnTo>
                  <a:lnTo>
                    <a:pt x="0" y="326284"/>
                  </a:lnTo>
                  <a:lnTo>
                    <a:pt x="4966" y="350124"/>
                  </a:lnTo>
                  <a:lnTo>
                    <a:pt x="20917" y="380156"/>
                  </a:lnTo>
                  <a:lnTo>
                    <a:pt x="27218" y="388435"/>
                  </a:lnTo>
                  <a:lnTo>
                    <a:pt x="34929" y="391614"/>
                  </a:lnTo>
                  <a:lnTo>
                    <a:pt x="43579" y="391394"/>
                  </a:lnTo>
                  <a:lnTo>
                    <a:pt x="52856" y="388908"/>
                  </a:lnTo>
                  <a:lnTo>
                    <a:pt x="60210" y="383741"/>
                  </a:lnTo>
                  <a:lnTo>
                    <a:pt x="83537" y="347112"/>
                  </a:lnTo>
                  <a:lnTo>
                    <a:pt x="104740" y="295163"/>
                  </a:lnTo>
                  <a:lnTo>
                    <a:pt x="110920" y="242599"/>
                  </a:lnTo>
                  <a:lnTo>
                    <a:pt x="112751" y="188159"/>
                  </a:lnTo>
                  <a:lnTo>
                    <a:pt x="113294" y="134985"/>
                  </a:lnTo>
                  <a:lnTo>
                    <a:pt x="113454" y="82184"/>
                  </a:lnTo>
                  <a:lnTo>
                    <a:pt x="105103" y="28752"/>
                  </a:lnTo>
                  <a:lnTo>
                    <a:pt x="98863" y="6147"/>
                  </a:lnTo>
                  <a:lnTo>
                    <a:pt x="94390" y="1055"/>
                  </a:lnTo>
                  <a:lnTo>
                    <a:pt x="89069" y="0"/>
                  </a:lnTo>
                  <a:lnTo>
                    <a:pt x="83183" y="1636"/>
                  </a:lnTo>
                  <a:lnTo>
                    <a:pt x="79258" y="7407"/>
                  </a:lnTo>
                  <a:lnTo>
                    <a:pt x="73734" y="39054"/>
                  </a:lnTo>
                  <a:lnTo>
                    <a:pt x="74987" y="101558"/>
                  </a:lnTo>
                  <a:lnTo>
                    <a:pt x="79878" y="155988"/>
                  </a:lnTo>
                  <a:lnTo>
                    <a:pt x="84446" y="213450"/>
                  </a:lnTo>
                  <a:lnTo>
                    <a:pt x="93209" y="267520"/>
                  </a:lnTo>
                  <a:lnTo>
                    <a:pt x="103214" y="317466"/>
                  </a:lnTo>
                  <a:lnTo>
                    <a:pt x="113522" y="3628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63027" y="3016860"/>
              <a:ext cx="197658" cy="169064"/>
            </a:xfrm>
            <a:custGeom>
              <a:avLst/>
              <a:gdLst/>
              <a:ahLst/>
              <a:cxnLst/>
              <a:rect l="0" t="0" r="0" b="0"/>
              <a:pathLst>
                <a:path w="197658" h="169064">
                  <a:moveTo>
                    <a:pt x="102901" y="105892"/>
                  </a:moveTo>
                  <a:lnTo>
                    <a:pt x="99781" y="63200"/>
                  </a:lnTo>
                  <a:lnTo>
                    <a:pt x="93325" y="43634"/>
                  </a:lnTo>
                  <a:lnTo>
                    <a:pt x="63498" y="4699"/>
                  </a:lnTo>
                  <a:lnTo>
                    <a:pt x="55575" y="995"/>
                  </a:lnTo>
                  <a:lnTo>
                    <a:pt x="37414" y="0"/>
                  </a:lnTo>
                  <a:lnTo>
                    <a:pt x="29997" y="3712"/>
                  </a:lnTo>
                  <a:lnTo>
                    <a:pt x="18637" y="17195"/>
                  </a:lnTo>
                  <a:lnTo>
                    <a:pt x="5664" y="44516"/>
                  </a:lnTo>
                  <a:lnTo>
                    <a:pt x="0" y="80428"/>
                  </a:lnTo>
                  <a:lnTo>
                    <a:pt x="3911" y="120704"/>
                  </a:lnTo>
                  <a:lnTo>
                    <a:pt x="18069" y="156684"/>
                  </a:lnTo>
                  <a:lnTo>
                    <a:pt x="25289" y="163150"/>
                  </a:lnTo>
                  <a:lnTo>
                    <a:pt x="33612" y="166291"/>
                  </a:lnTo>
                  <a:lnTo>
                    <a:pt x="42670" y="167215"/>
                  </a:lnTo>
                  <a:lnTo>
                    <a:pt x="58974" y="162002"/>
                  </a:lnTo>
                  <a:lnTo>
                    <a:pt x="74019" y="150717"/>
                  </a:lnTo>
                  <a:lnTo>
                    <a:pt x="88505" y="134003"/>
                  </a:lnTo>
                  <a:lnTo>
                    <a:pt x="104224" y="99273"/>
                  </a:lnTo>
                  <a:lnTo>
                    <a:pt x="110702" y="59347"/>
                  </a:lnTo>
                  <a:lnTo>
                    <a:pt x="110441" y="53805"/>
                  </a:lnTo>
                  <a:lnTo>
                    <a:pt x="109097" y="53620"/>
                  </a:lnTo>
                  <a:lnTo>
                    <a:pt x="107032" y="57006"/>
                  </a:lnTo>
                  <a:lnTo>
                    <a:pt x="107856" y="70127"/>
                  </a:lnTo>
                  <a:lnTo>
                    <a:pt x="122270" y="117257"/>
                  </a:lnTo>
                  <a:lnTo>
                    <a:pt x="140745" y="147084"/>
                  </a:lnTo>
                  <a:lnTo>
                    <a:pt x="158325" y="163584"/>
                  </a:lnTo>
                  <a:lnTo>
                    <a:pt x="166756" y="167750"/>
                  </a:lnTo>
                  <a:lnTo>
                    <a:pt x="197657" y="1690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163509" y="2985881"/>
              <a:ext cx="60347" cy="203489"/>
            </a:xfrm>
            <a:custGeom>
              <a:avLst/>
              <a:gdLst/>
              <a:ahLst/>
              <a:cxnLst/>
              <a:rect l="0" t="0" r="0" b="0"/>
              <a:pathLst>
                <a:path w="60347" h="203489">
                  <a:moveTo>
                    <a:pt x="18232" y="73700"/>
                  </a:moveTo>
                  <a:lnTo>
                    <a:pt x="23821" y="135792"/>
                  </a:lnTo>
                  <a:lnTo>
                    <a:pt x="39563" y="189371"/>
                  </a:lnTo>
                  <a:lnTo>
                    <a:pt x="44091" y="203488"/>
                  </a:lnTo>
                  <a:lnTo>
                    <a:pt x="25100" y="144828"/>
                  </a:lnTo>
                  <a:lnTo>
                    <a:pt x="2759" y="84106"/>
                  </a:lnTo>
                  <a:lnTo>
                    <a:pt x="0" y="45718"/>
                  </a:lnTo>
                  <a:lnTo>
                    <a:pt x="3500" y="22659"/>
                  </a:lnTo>
                  <a:lnTo>
                    <a:pt x="9580" y="15106"/>
                  </a:lnTo>
                  <a:lnTo>
                    <a:pt x="28815" y="6714"/>
                  </a:lnTo>
                  <a:lnTo>
                    <a:pt x="6034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87026" y="3070109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26363" y="59941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23855" y="2996410"/>
              <a:ext cx="178986" cy="558012"/>
            </a:xfrm>
            <a:custGeom>
              <a:avLst/>
              <a:gdLst/>
              <a:ahLst/>
              <a:cxnLst/>
              <a:rect l="0" t="0" r="0" b="0"/>
              <a:pathLst>
                <a:path w="178986" h="558012">
                  <a:moveTo>
                    <a:pt x="178985" y="0"/>
                  </a:moveTo>
                  <a:lnTo>
                    <a:pt x="164331" y="58617"/>
                  </a:lnTo>
                  <a:lnTo>
                    <a:pt x="147318" y="115214"/>
                  </a:lnTo>
                  <a:lnTo>
                    <a:pt x="129841" y="168377"/>
                  </a:lnTo>
                  <a:lnTo>
                    <a:pt x="112303" y="221088"/>
                  </a:lnTo>
                  <a:lnTo>
                    <a:pt x="86423" y="282073"/>
                  </a:lnTo>
                  <a:lnTo>
                    <a:pt x="59734" y="345028"/>
                  </a:lnTo>
                  <a:lnTo>
                    <a:pt x="42822" y="403419"/>
                  </a:lnTo>
                  <a:lnTo>
                    <a:pt x="28216" y="465343"/>
                  </a:lnTo>
                  <a:lnTo>
                    <a:pt x="10547" y="525313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6666052" y="2863862"/>
            <a:ext cx="1648201" cy="416818"/>
            <a:chOff x="6666052" y="2863862"/>
            <a:chExt cx="1648201" cy="416818"/>
          </a:xfrm>
        </p:grpSpPr>
        <p:sp>
          <p:nvSpPr>
            <p:cNvPr id="114" name="Freeform 113"/>
            <p:cNvSpPr/>
            <p:nvPr/>
          </p:nvSpPr>
          <p:spPr>
            <a:xfrm>
              <a:off x="6670515" y="3017467"/>
              <a:ext cx="16595" cy="189514"/>
            </a:xfrm>
            <a:custGeom>
              <a:avLst/>
              <a:gdLst/>
              <a:ahLst/>
              <a:cxnLst/>
              <a:rect l="0" t="0" r="0" b="0"/>
              <a:pathLst>
                <a:path w="16595" h="189514">
                  <a:moveTo>
                    <a:pt x="6065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7032" y="143153"/>
                  </a:lnTo>
                  <a:lnTo>
                    <a:pt x="16594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66052" y="29121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60809" y="3006955"/>
              <a:ext cx="147399" cy="191952"/>
            </a:xfrm>
            <a:custGeom>
              <a:avLst/>
              <a:gdLst/>
              <a:ahLst/>
              <a:cxnLst/>
              <a:rect l="0" t="0" r="0" b="0"/>
              <a:pathLst>
                <a:path w="147399" h="191952">
                  <a:moveTo>
                    <a:pt x="0" y="21040"/>
                  </a:moveTo>
                  <a:lnTo>
                    <a:pt x="5589" y="79657"/>
                  </a:lnTo>
                  <a:lnTo>
                    <a:pt x="18211" y="139374"/>
                  </a:lnTo>
                  <a:lnTo>
                    <a:pt x="25578" y="191951"/>
                  </a:lnTo>
                  <a:lnTo>
                    <a:pt x="22901" y="191133"/>
                  </a:lnTo>
                  <a:lnTo>
                    <a:pt x="18777" y="187078"/>
                  </a:lnTo>
                  <a:lnTo>
                    <a:pt x="7383" y="153425"/>
                  </a:lnTo>
                  <a:lnTo>
                    <a:pt x="1458" y="98057"/>
                  </a:lnTo>
                  <a:lnTo>
                    <a:pt x="3407" y="45179"/>
                  </a:lnTo>
                  <a:lnTo>
                    <a:pt x="9703" y="23580"/>
                  </a:lnTo>
                  <a:lnTo>
                    <a:pt x="20300" y="6181"/>
                  </a:lnTo>
                  <a:lnTo>
                    <a:pt x="27571" y="1776"/>
                  </a:lnTo>
                  <a:lnTo>
                    <a:pt x="45009" y="0"/>
                  </a:lnTo>
                  <a:lnTo>
                    <a:pt x="61338" y="6230"/>
                  </a:lnTo>
                  <a:lnTo>
                    <a:pt x="90885" y="29293"/>
                  </a:lnTo>
                  <a:lnTo>
                    <a:pt x="112197" y="55071"/>
                  </a:lnTo>
                  <a:lnTo>
                    <a:pt x="135932" y="113924"/>
                  </a:lnTo>
                  <a:lnTo>
                    <a:pt x="144000" y="149947"/>
                  </a:lnTo>
                  <a:lnTo>
                    <a:pt x="147398" y="1894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62228" y="2863862"/>
              <a:ext cx="124965" cy="373210"/>
            </a:xfrm>
            <a:custGeom>
              <a:avLst/>
              <a:gdLst/>
              <a:ahLst/>
              <a:cxnLst/>
              <a:rect l="0" t="0" r="0" b="0"/>
              <a:pathLst>
                <a:path w="124965" h="373210">
                  <a:moveTo>
                    <a:pt x="93379" y="258890"/>
                  </a:moveTo>
                  <a:lnTo>
                    <a:pt x="90259" y="216198"/>
                  </a:lnTo>
                  <a:lnTo>
                    <a:pt x="87789" y="205862"/>
                  </a:lnTo>
                  <a:lnTo>
                    <a:pt x="82633" y="197802"/>
                  </a:lnTo>
                  <a:lnTo>
                    <a:pt x="67546" y="185726"/>
                  </a:lnTo>
                  <a:lnTo>
                    <a:pt x="58610" y="184378"/>
                  </a:lnTo>
                  <a:lnTo>
                    <a:pt x="39321" y="189118"/>
                  </a:lnTo>
                  <a:lnTo>
                    <a:pt x="22169" y="202144"/>
                  </a:lnTo>
                  <a:lnTo>
                    <a:pt x="14320" y="210531"/>
                  </a:lnTo>
                  <a:lnTo>
                    <a:pt x="5599" y="235447"/>
                  </a:lnTo>
                  <a:lnTo>
                    <a:pt x="0" y="293513"/>
                  </a:lnTo>
                  <a:lnTo>
                    <a:pt x="4620" y="330370"/>
                  </a:lnTo>
                  <a:lnTo>
                    <a:pt x="18986" y="363517"/>
                  </a:lnTo>
                  <a:lnTo>
                    <a:pt x="27406" y="369585"/>
                  </a:lnTo>
                  <a:lnTo>
                    <a:pt x="49239" y="373209"/>
                  </a:lnTo>
                  <a:lnTo>
                    <a:pt x="68302" y="367800"/>
                  </a:lnTo>
                  <a:lnTo>
                    <a:pt x="76660" y="363082"/>
                  </a:lnTo>
                  <a:lnTo>
                    <a:pt x="89068" y="345362"/>
                  </a:lnTo>
                  <a:lnTo>
                    <a:pt x="106566" y="284679"/>
                  </a:lnTo>
                  <a:lnTo>
                    <a:pt x="112104" y="225587"/>
                  </a:lnTo>
                  <a:lnTo>
                    <a:pt x="113745" y="163624"/>
                  </a:lnTo>
                  <a:lnTo>
                    <a:pt x="108642" y="100812"/>
                  </a:lnTo>
                  <a:lnTo>
                    <a:pt x="105310" y="48925"/>
                  </a:lnTo>
                  <a:lnTo>
                    <a:pt x="98734" y="3916"/>
                  </a:lnTo>
                  <a:lnTo>
                    <a:pt x="95779" y="0"/>
                  </a:lnTo>
                  <a:lnTo>
                    <a:pt x="92639" y="3238"/>
                  </a:lnTo>
                  <a:lnTo>
                    <a:pt x="87200" y="21264"/>
                  </a:lnTo>
                  <a:lnTo>
                    <a:pt x="86829" y="77204"/>
                  </a:lnTo>
                  <a:lnTo>
                    <a:pt x="91438" y="134867"/>
                  </a:lnTo>
                  <a:lnTo>
                    <a:pt x="95924" y="187047"/>
                  </a:lnTo>
                  <a:lnTo>
                    <a:pt x="107920" y="241709"/>
                  </a:lnTo>
                  <a:lnTo>
                    <a:pt x="116698" y="302222"/>
                  </a:lnTo>
                  <a:lnTo>
                    <a:pt x="124964" y="3220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41298" y="2996410"/>
              <a:ext cx="113087" cy="217886"/>
            </a:xfrm>
            <a:custGeom>
              <a:avLst/>
              <a:gdLst/>
              <a:ahLst/>
              <a:cxnLst/>
              <a:rect l="0" t="0" r="0" b="0"/>
              <a:pathLst>
                <a:path w="113087" h="217886">
                  <a:moveTo>
                    <a:pt x="9065" y="42114"/>
                  </a:moveTo>
                  <a:lnTo>
                    <a:pt x="0" y="100731"/>
                  </a:lnTo>
                  <a:lnTo>
                    <a:pt x="7231" y="160971"/>
                  </a:lnTo>
                  <a:lnTo>
                    <a:pt x="13319" y="186186"/>
                  </a:lnTo>
                  <a:lnTo>
                    <a:pt x="26163" y="205972"/>
                  </a:lnTo>
                  <a:lnTo>
                    <a:pt x="34502" y="214524"/>
                  </a:lnTo>
                  <a:lnTo>
                    <a:pt x="43571" y="217885"/>
                  </a:lnTo>
                  <a:lnTo>
                    <a:pt x="53125" y="217786"/>
                  </a:lnTo>
                  <a:lnTo>
                    <a:pt x="71931" y="211437"/>
                  </a:lnTo>
                  <a:lnTo>
                    <a:pt x="88088" y="200817"/>
                  </a:lnTo>
                  <a:lnTo>
                    <a:pt x="99949" y="182059"/>
                  </a:lnTo>
                  <a:lnTo>
                    <a:pt x="107950" y="158124"/>
                  </a:lnTo>
                  <a:lnTo>
                    <a:pt x="113086" y="104630"/>
                  </a:lnTo>
                  <a:lnTo>
                    <a:pt x="108511" y="49004"/>
                  </a:lnTo>
                  <a:lnTo>
                    <a:pt x="9329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06556" y="2996410"/>
              <a:ext cx="151647" cy="208192"/>
            </a:xfrm>
            <a:custGeom>
              <a:avLst/>
              <a:gdLst/>
              <a:ahLst/>
              <a:cxnLst/>
              <a:rect l="0" t="0" r="0" b="0"/>
              <a:pathLst>
                <a:path w="151647" h="208192">
                  <a:moveTo>
                    <a:pt x="96491" y="0"/>
                  </a:moveTo>
                  <a:lnTo>
                    <a:pt x="74134" y="0"/>
                  </a:lnTo>
                  <a:lnTo>
                    <a:pt x="43463" y="11178"/>
                  </a:lnTo>
                  <a:lnTo>
                    <a:pt x="17738" y="29308"/>
                  </a:lnTo>
                  <a:lnTo>
                    <a:pt x="887" y="55087"/>
                  </a:lnTo>
                  <a:lnTo>
                    <a:pt x="0" y="63631"/>
                  </a:lnTo>
                  <a:lnTo>
                    <a:pt x="5253" y="79363"/>
                  </a:lnTo>
                  <a:lnTo>
                    <a:pt x="21626" y="91034"/>
                  </a:lnTo>
                  <a:lnTo>
                    <a:pt x="45670" y="98951"/>
                  </a:lnTo>
                  <a:lnTo>
                    <a:pt x="102526" y="107153"/>
                  </a:lnTo>
                  <a:lnTo>
                    <a:pt x="114553" y="110040"/>
                  </a:lnTo>
                  <a:lnTo>
                    <a:pt x="123740" y="115474"/>
                  </a:lnTo>
                  <a:lnTo>
                    <a:pt x="137067" y="130871"/>
                  </a:lnTo>
                  <a:lnTo>
                    <a:pt x="151147" y="159269"/>
                  </a:lnTo>
                  <a:lnTo>
                    <a:pt x="151646" y="169351"/>
                  </a:lnTo>
                  <a:lnTo>
                    <a:pt x="145961" y="189911"/>
                  </a:lnTo>
                  <a:lnTo>
                    <a:pt x="137660" y="196797"/>
                  </a:lnTo>
                  <a:lnTo>
                    <a:pt x="112839" y="204449"/>
                  </a:lnTo>
                  <a:lnTo>
                    <a:pt x="61159" y="208191"/>
                  </a:lnTo>
                  <a:lnTo>
                    <a:pt x="3332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50503" y="2912182"/>
              <a:ext cx="10472" cy="326384"/>
            </a:xfrm>
            <a:custGeom>
              <a:avLst/>
              <a:gdLst/>
              <a:ahLst/>
              <a:cxnLst/>
              <a:rect l="0" t="0" r="0" b="0"/>
              <a:pathLst>
                <a:path w="10472" h="326384">
                  <a:moveTo>
                    <a:pt x="10471" y="0"/>
                  </a:moveTo>
                  <a:lnTo>
                    <a:pt x="2138" y="48931"/>
                  </a:lnTo>
                  <a:lnTo>
                    <a:pt x="593" y="99896"/>
                  </a:lnTo>
                  <a:lnTo>
                    <a:pt x="136" y="156330"/>
                  </a:lnTo>
                  <a:lnTo>
                    <a:pt x="0" y="210097"/>
                  </a:lnTo>
                  <a:lnTo>
                    <a:pt x="3079" y="259953"/>
                  </a:lnTo>
                  <a:lnTo>
                    <a:pt x="8282" y="298121"/>
                  </a:lnTo>
                  <a:lnTo>
                    <a:pt x="10471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66218" y="3027995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5557" y="17959"/>
                  </a:lnTo>
                  <a:lnTo>
                    <a:pt x="57548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650981" y="3017467"/>
              <a:ext cx="78450" cy="172042"/>
            </a:xfrm>
            <a:custGeom>
              <a:avLst/>
              <a:gdLst/>
              <a:ahLst/>
              <a:cxnLst/>
              <a:rect l="0" t="0" r="0" b="0"/>
              <a:pathLst>
                <a:path w="78450" h="172042">
                  <a:moveTo>
                    <a:pt x="4750" y="84228"/>
                  </a:moveTo>
                  <a:lnTo>
                    <a:pt x="22708" y="147656"/>
                  </a:lnTo>
                  <a:lnTo>
                    <a:pt x="30609" y="172041"/>
                  </a:lnTo>
                  <a:lnTo>
                    <a:pt x="11408" y="114721"/>
                  </a:lnTo>
                  <a:lnTo>
                    <a:pt x="0" y="73484"/>
                  </a:lnTo>
                  <a:lnTo>
                    <a:pt x="1858" y="52547"/>
                  </a:lnTo>
                  <a:lnTo>
                    <a:pt x="12824" y="34662"/>
                  </a:lnTo>
                  <a:lnTo>
                    <a:pt x="29395" y="20085"/>
                  </a:lnTo>
                  <a:lnTo>
                    <a:pt x="62391" y="4314"/>
                  </a:lnTo>
                  <a:lnTo>
                    <a:pt x="7844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08069" y="3049053"/>
              <a:ext cx="26647" cy="168456"/>
            </a:xfrm>
            <a:custGeom>
              <a:avLst/>
              <a:gdLst/>
              <a:ahLst/>
              <a:cxnLst/>
              <a:rect l="0" t="0" r="0" b="0"/>
              <a:pathLst>
                <a:path w="26647" h="168456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24607"/>
                  </a:lnTo>
                  <a:lnTo>
                    <a:pt x="26646" y="1684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792601" y="29542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897886" y="3011933"/>
              <a:ext cx="130948" cy="195048"/>
            </a:xfrm>
            <a:custGeom>
              <a:avLst/>
              <a:gdLst/>
              <a:ahLst/>
              <a:cxnLst/>
              <a:rect l="0" t="0" r="0" b="0"/>
              <a:pathLst>
                <a:path w="130948" h="195048">
                  <a:moveTo>
                    <a:pt x="0" y="100290"/>
                  </a:moveTo>
                  <a:lnTo>
                    <a:pt x="58618" y="100290"/>
                  </a:lnTo>
                  <a:lnTo>
                    <a:pt x="79086" y="94051"/>
                  </a:lnTo>
                  <a:lnTo>
                    <a:pt x="116878" y="70982"/>
                  </a:lnTo>
                  <a:lnTo>
                    <a:pt x="123542" y="62034"/>
                  </a:lnTo>
                  <a:lnTo>
                    <a:pt x="130947" y="39614"/>
                  </a:lnTo>
                  <a:lnTo>
                    <a:pt x="130582" y="29424"/>
                  </a:lnTo>
                  <a:lnTo>
                    <a:pt x="123937" y="11862"/>
                  </a:lnTo>
                  <a:lnTo>
                    <a:pt x="116550" y="6243"/>
                  </a:lnTo>
                  <a:lnTo>
                    <a:pt x="95864" y="0"/>
                  </a:lnTo>
                  <a:lnTo>
                    <a:pt x="86136" y="675"/>
                  </a:lnTo>
                  <a:lnTo>
                    <a:pt x="69088" y="7664"/>
                  </a:lnTo>
                  <a:lnTo>
                    <a:pt x="46337" y="35931"/>
                  </a:lnTo>
                  <a:lnTo>
                    <a:pt x="30368" y="68353"/>
                  </a:lnTo>
                  <a:lnTo>
                    <a:pt x="23816" y="105775"/>
                  </a:lnTo>
                  <a:lnTo>
                    <a:pt x="27465" y="140910"/>
                  </a:lnTo>
                  <a:lnTo>
                    <a:pt x="35994" y="159678"/>
                  </a:lnTo>
                  <a:lnTo>
                    <a:pt x="48752" y="175818"/>
                  </a:lnTo>
                  <a:lnTo>
                    <a:pt x="66122" y="190790"/>
                  </a:lnTo>
                  <a:lnTo>
                    <a:pt x="75667" y="194549"/>
                  </a:lnTo>
                  <a:lnTo>
                    <a:pt x="126342" y="1950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112750" y="2985881"/>
              <a:ext cx="201503" cy="294799"/>
            </a:xfrm>
            <a:custGeom>
              <a:avLst/>
              <a:gdLst/>
              <a:ahLst/>
              <a:cxnLst/>
              <a:rect l="0" t="0" r="0" b="0"/>
              <a:pathLst>
                <a:path w="201503" h="294799">
                  <a:moveTo>
                    <a:pt x="100992" y="0"/>
                  </a:moveTo>
                  <a:lnTo>
                    <a:pt x="48286" y="19128"/>
                  </a:lnTo>
                  <a:lnTo>
                    <a:pt x="10198" y="49804"/>
                  </a:lnTo>
                  <a:lnTo>
                    <a:pt x="2147" y="69708"/>
                  </a:lnTo>
                  <a:lnTo>
                    <a:pt x="0" y="81567"/>
                  </a:lnTo>
                  <a:lnTo>
                    <a:pt x="2078" y="91813"/>
                  </a:lnTo>
                  <a:lnTo>
                    <a:pt x="13746" y="109436"/>
                  </a:lnTo>
                  <a:lnTo>
                    <a:pt x="40046" y="126922"/>
                  </a:lnTo>
                  <a:lnTo>
                    <a:pt x="101186" y="150651"/>
                  </a:lnTo>
                  <a:lnTo>
                    <a:pt x="164179" y="177532"/>
                  </a:lnTo>
                  <a:lnTo>
                    <a:pt x="190164" y="197142"/>
                  </a:lnTo>
                  <a:lnTo>
                    <a:pt x="199116" y="217080"/>
                  </a:lnTo>
                  <a:lnTo>
                    <a:pt x="201502" y="228948"/>
                  </a:lnTo>
                  <a:lnTo>
                    <a:pt x="199585" y="239200"/>
                  </a:lnTo>
                  <a:lnTo>
                    <a:pt x="188095" y="256830"/>
                  </a:lnTo>
                  <a:lnTo>
                    <a:pt x="161895" y="279909"/>
                  </a:lnTo>
                  <a:lnTo>
                    <a:pt x="142098" y="288181"/>
                  </a:lnTo>
                  <a:lnTo>
                    <a:pt x="111520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89554" y="350408"/>
            <a:ext cx="4246060" cy="652051"/>
            <a:chOff x="389554" y="350408"/>
            <a:chExt cx="4246060" cy="652051"/>
          </a:xfrm>
        </p:grpSpPr>
        <p:sp>
          <p:nvSpPr>
            <p:cNvPr id="2" name="Freeform 1"/>
            <p:cNvSpPr/>
            <p:nvPr/>
          </p:nvSpPr>
          <p:spPr>
            <a:xfrm>
              <a:off x="389554" y="647611"/>
              <a:ext cx="168457" cy="15685"/>
            </a:xfrm>
            <a:custGeom>
              <a:avLst/>
              <a:gdLst/>
              <a:ahLst/>
              <a:cxnLst/>
              <a:rect l="0" t="0" r="0" b="0"/>
              <a:pathLst>
                <a:path w="168457" h="15685">
                  <a:moveTo>
                    <a:pt x="168456" y="15684"/>
                  </a:moveTo>
                  <a:lnTo>
                    <a:pt x="119525" y="7351"/>
                  </a:lnTo>
                  <a:lnTo>
                    <a:pt x="60395" y="0"/>
                  </a:lnTo>
                  <a:lnTo>
                    <a:pt x="0" y="5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91876" y="350408"/>
              <a:ext cx="442354" cy="646564"/>
            </a:xfrm>
            <a:custGeom>
              <a:avLst/>
              <a:gdLst/>
              <a:ahLst/>
              <a:cxnLst/>
              <a:rect l="0" t="0" r="0" b="0"/>
              <a:pathLst>
                <a:path w="442354" h="646564">
                  <a:moveTo>
                    <a:pt x="350445" y="102317"/>
                  </a:moveTo>
                  <a:lnTo>
                    <a:pt x="300947" y="42724"/>
                  </a:lnTo>
                  <a:lnTo>
                    <a:pt x="268968" y="21619"/>
                  </a:lnTo>
                  <a:lnTo>
                    <a:pt x="207835" y="3102"/>
                  </a:lnTo>
                  <a:lnTo>
                    <a:pt x="157932" y="0"/>
                  </a:lnTo>
                  <a:lnTo>
                    <a:pt x="112990" y="7140"/>
                  </a:lnTo>
                  <a:lnTo>
                    <a:pt x="59002" y="29921"/>
                  </a:lnTo>
                  <a:lnTo>
                    <a:pt x="19785" y="56951"/>
                  </a:lnTo>
                  <a:lnTo>
                    <a:pt x="2387" y="83416"/>
                  </a:lnTo>
                  <a:lnTo>
                    <a:pt x="0" y="109514"/>
                  </a:lnTo>
                  <a:lnTo>
                    <a:pt x="4009" y="138271"/>
                  </a:lnTo>
                  <a:lnTo>
                    <a:pt x="13589" y="162750"/>
                  </a:lnTo>
                  <a:lnTo>
                    <a:pt x="37726" y="190673"/>
                  </a:lnTo>
                  <a:lnTo>
                    <a:pt x="99098" y="228278"/>
                  </a:lnTo>
                  <a:lnTo>
                    <a:pt x="159766" y="251070"/>
                  </a:lnTo>
                  <a:lnTo>
                    <a:pt x="219670" y="268008"/>
                  </a:lnTo>
                  <a:lnTo>
                    <a:pt x="279682" y="292670"/>
                  </a:lnTo>
                  <a:lnTo>
                    <a:pt x="324019" y="316255"/>
                  </a:lnTo>
                  <a:lnTo>
                    <a:pt x="383754" y="368020"/>
                  </a:lnTo>
                  <a:lnTo>
                    <a:pt x="411007" y="400972"/>
                  </a:lnTo>
                  <a:lnTo>
                    <a:pt x="435587" y="454029"/>
                  </a:lnTo>
                  <a:lnTo>
                    <a:pt x="442353" y="495607"/>
                  </a:lnTo>
                  <a:lnTo>
                    <a:pt x="435063" y="558813"/>
                  </a:lnTo>
                  <a:lnTo>
                    <a:pt x="424708" y="588694"/>
                  </a:lnTo>
                  <a:lnTo>
                    <a:pt x="406067" y="611333"/>
                  </a:lnTo>
                  <a:lnTo>
                    <a:pt x="372385" y="634112"/>
                  </a:lnTo>
                  <a:lnTo>
                    <a:pt x="349667" y="642827"/>
                  </a:lnTo>
                  <a:lnTo>
                    <a:pt x="310570" y="646563"/>
                  </a:lnTo>
                  <a:lnTo>
                    <a:pt x="252318" y="637938"/>
                  </a:lnTo>
                  <a:lnTo>
                    <a:pt x="190422" y="619380"/>
                  </a:lnTo>
                  <a:lnTo>
                    <a:pt x="135475" y="593184"/>
                  </a:lnTo>
                  <a:lnTo>
                    <a:pt x="87232" y="565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06851" y="751317"/>
              <a:ext cx="222133" cy="233855"/>
            </a:xfrm>
            <a:custGeom>
              <a:avLst/>
              <a:gdLst/>
              <a:ahLst/>
              <a:cxnLst/>
              <a:rect l="0" t="0" r="0" b="0"/>
              <a:pathLst>
                <a:path w="222133" h="233855">
                  <a:moveTo>
                    <a:pt x="151325" y="38320"/>
                  </a:moveTo>
                  <a:lnTo>
                    <a:pt x="122016" y="9011"/>
                  </a:lnTo>
                  <a:lnTo>
                    <a:pt x="102424" y="1897"/>
                  </a:lnTo>
                  <a:lnTo>
                    <a:pt x="90648" y="0"/>
                  </a:lnTo>
                  <a:lnTo>
                    <a:pt x="68205" y="4131"/>
                  </a:lnTo>
                  <a:lnTo>
                    <a:pt x="47702" y="14936"/>
                  </a:lnTo>
                  <a:lnTo>
                    <a:pt x="30791" y="31437"/>
                  </a:lnTo>
                  <a:lnTo>
                    <a:pt x="9276" y="70625"/>
                  </a:lnTo>
                  <a:lnTo>
                    <a:pt x="1234" y="91282"/>
                  </a:lnTo>
                  <a:lnTo>
                    <a:pt x="0" y="115281"/>
                  </a:lnTo>
                  <a:lnTo>
                    <a:pt x="9002" y="155100"/>
                  </a:lnTo>
                  <a:lnTo>
                    <a:pt x="26487" y="190295"/>
                  </a:lnTo>
                  <a:lnTo>
                    <a:pt x="42029" y="207640"/>
                  </a:lnTo>
                  <a:lnTo>
                    <a:pt x="64534" y="223147"/>
                  </a:lnTo>
                  <a:lnTo>
                    <a:pt x="103512" y="233854"/>
                  </a:lnTo>
                  <a:lnTo>
                    <a:pt x="139108" y="231436"/>
                  </a:lnTo>
                  <a:lnTo>
                    <a:pt x="171881" y="217722"/>
                  </a:lnTo>
                  <a:lnTo>
                    <a:pt x="198230" y="198841"/>
                  </a:lnTo>
                  <a:lnTo>
                    <a:pt x="215265" y="172839"/>
                  </a:lnTo>
                  <a:lnTo>
                    <a:pt x="222132" y="131730"/>
                  </a:lnTo>
                  <a:lnTo>
                    <a:pt x="217500" y="105572"/>
                  </a:lnTo>
                  <a:lnTo>
                    <a:pt x="195462" y="60183"/>
                  </a:lnTo>
                  <a:lnTo>
                    <a:pt x="169861" y="33619"/>
                  </a:lnTo>
                  <a:lnTo>
                    <a:pt x="147085" y="24532"/>
                  </a:lnTo>
                  <a:lnTo>
                    <a:pt x="124874" y="21664"/>
                  </a:lnTo>
                  <a:lnTo>
                    <a:pt x="98682" y="27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85579" y="715937"/>
              <a:ext cx="150141" cy="283692"/>
            </a:xfrm>
            <a:custGeom>
              <a:avLst/>
              <a:gdLst/>
              <a:ahLst/>
              <a:cxnLst/>
              <a:rect l="0" t="0" r="0" b="0"/>
              <a:pathLst>
                <a:path w="150141" h="283692">
                  <a:moveTo>
                    <a:pt x="19996" y="21057"/>
                  </a:moveTo>
                  <a:lnTo>
                    <a:pt x="11662" y="58535"/>
                  </a:lnTo>
                  <a:lnTo>
                    <a:pt x="4312" y="109959"/>
                  </a:lnTo>
                  <a:lnTo>
                    <a:pt x="0" y="166347"/>
                  </a:lnTo>
                  <a:lnTo>
                    <a:pt x="1593" y="214365"/>
                  </a:lnTo>
                  <a:lnTo>
                    <a:pt x="10257" y="244232"/>
                  </a:lnTo>
                  <a:lnTo>
                    <a:pt x="25026" y="266865"/>
                  </a:lnTo>
                  <a:lnTo>
                    <a:pt x="33878" y="276176"/>
                  </a:lnTo>
                  <a:lnTo>
                    <a:pt x="43288" y="281214"/>
                  </a:lnTo>
                  <a:lnTo>
                    <a:pt x="63103" y="283691"/>
                  </a:lnTo>
                  <a:lnTo>
                    <a:pt x="80489" y="277774"/>
                  </a:lnTo>
                  <a:lnTo>
                    <a:pt x="116303" y="249321"/>
                  </a:lnTo>
                  <a:lnTo>
                    <a:pt x="135619" y="214513"/>
                  </a:lnTo>
                  <a:lnTo>
                    <a:pt x="148751" y="174564"/>
                  </a:lnTo>
                  <a:lnTo>
                    <a:pt x="150140" y="150114"/>
                  </a:lnTo>
                  <a:lnTo>
                    <a:pt x="147089" y="94643"/>
                  </a:lnTo>
                  <a:lnTo>
                    <a:pt x="134984" y="32957"/>
                  </a:lnTo>
                  <a:lnTo>
                    <a:pt x="1252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89973" y="473782"/>
              <a:ext cx="31458" cy="494840"/>
            </a:xfrm>
            <a:custGeom>
              <a:avLst/>
              <a:gdLst/>
              <a:ahLst/>
              <a:cxnLst/>
              <a:rect l="0" t="0" r="0" b="0"/>
              <a:pathLst>
                <a:path w="31458" h="494840">
                  <a:moveTo>
                    <a:pt x="10400" y="0"/>
                  </a:moveTo>
                  <a:lnTo>
                    <a:pt x="3164" y="28726"/>
                  </a:lnTo>
                  <a:lnTo>
                    <a:pt x="521" y="92112"/>
                  </a:lnTo>
                  <a:lnTo>
                    <a:pt x="0" y="150386"/>
                  </a:lnTo>
                  <a:lnTo>
                    <a:pt x="7132" y="208127"/>
                  </a:lnTo>
                  <a:lnTo>
                    <a:pt x="12874" y="268406"/>
                  </a:lnTo>
                  <a:lnTo>
                    <a:pt x="19337" y="320390"/>
                  </a:lnTo>
                  <a:lnTo>
                    <a:pt x="26046" y="367371"/>
                  </a:lnTo>
                  <a:lnTo>
                    <a:pt x="29853" y="418337"/>
                  </a:lnTo>
                  <a:lnTo>
                    <a:pt x="31246" y="481530"/>
                  </a:lnTo>
                  <a:lnTo>
                    <a:pt x="31457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0860" y="652766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53762" y="5590"/>
                  </a:lnTo>
                  <a:lnTo>
                    <a:pt x="191850" y="21331"/>
                  </a:lnTo>
                  <a:lnTo>
                    <a:pt x="152381" y="28547"/>
                  </a:lnTo>
                  <a:lnTo>
                    <a:pt x="103641" y="33805"/>
                  </a:lnTo>
                  <a:lnTo>
                    <a:pt x="40359" y="4047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6715" y="389554"/>
              <a:ext cx="412942" cy="612249"/>
            </a:xfrm>
            <a:custGeom>
              <a:avLst/>
              <a:gdLst/>
              <a:ahLst/>
              <a:cxnLst/>
              <a:rect l="0" t="0" r="0" b="0"/>
              <a:pathLst>
                <a:path w="412942" h="612249">
                  <a:moveTo>
                    <a:pt x="0" y="0"/>
                  </a:moveTo>
                  <a:lnTo>
                    <a:pt x="3119" y="52050"/>
                  </a:lnTo>
                  <a:lnTo>
                    <a:pt x="8333" y="101990"/>
                  </a:lnTo>
                  <a:lnTo>
                    <a:pt x="15684" y="160786"/>
                  </a:lnTo>
                  <a:lnTo>
                    <a:pt x="27231" y="217460"/>
                  </a:lnTo>
                  <a:lnTo>
                    <a:pt x="33845" y="273715"/>
                  </a:lnTo>
                  <a:lnTo>
                    <a:pt x="40480" y="329888"/>
                  </a:lnTo>
                  <a:lnTo>
                    <a:pt x="47219" y="388773"/>
                  </a:lnTo>
                  <a:lnTo>
                    <a:pt x="51035" y="441315"/>
                  </a:lnTo>
                  <a:lnTo>
                    <a:pt x="59561" y="502161"/>
                  </a:lnTo>
                  <a:lnTo>
                    <a:pt x="62101" y="550951"/>
                  </a:lnTo>
                  <a:lnTo>
                    <a:pt x="61684" y="586204"/>
                  </a:lnTo>
                  <a:lnTo>
                    <a:pt x="59840" y="584995"/>
                  </a:lnTo>
                  <a:lnTo>
                    <a:pt x="48475" y="549433"/>
                  </a:lnTo>
                  <a:lnTo>
                    <a:pt x="43999" y="499707"/>
                  </a:lnTo>
                  <a:lnTo>
                    <a:pt x="43656" y="438002"/>
                  </a:lnTo>
                  <a:lnTo>
                    <a:pt x="56817" y="379860"/>
                  </a:lnTo>
                  <a:lnTo>
                    <a:pt x="62444" y="371393"/>
                  </a:lnTo>
                  <a:lnTo>
                    <a:pt x="78056" y="358866"/>
                  </a:lnTo>
                  <a:lnTo>
                    <a:pt x="87132" y="357397"/>
                  </a:lnTo>
                  <a:lnTo>
                    <a:pt x="106576" y="362004"/>
                  </a:lnTo>
                  <a:lnTo>
                    <a:pt x="123796" y="378090"/>
                  </a:lnTo>
                  <a:lnTo>
                    <a:pt x="153915" y="432133"/>
                  </a:lnTo>
                  <a:lnTo>
                    <a:pt x="169737" y="481979"/>
                  </a:lnTo>
                  <a:lnTo>
                    <a:pt x="185563" y="542819"/>
                  </a:lnTo>
                  <a:lnTo>
                    <a:pt x="194062" y="584575"/>
                  </a:lnTo>
                  <a:lnTo>
                    <a:pt x="192314" y="608421"/>
                  </a:lnTo>
                  <a:lnTo>
                    <a:pt x="191380" y="610335"/>
                  </a:lnTo>
                  <a:lnTo>
                    <a:pt x="191236" y="586252"/>
                  </a:lnTo>
                  <a:lnTo>
                    <a:pt x="204240" y="527602"/>
                  </a:lnTo>
                  <a:lnTo>
                    <a:pt x="219873" y="500777"/>
                  </a:lnTo>
                  <a:lnTo>
                    <a:pt x="244912" y="478011"/>
                  </a:lnTo>
                  <a:lnTo>
                    <a:pt x="274558" y="462037"/>
                  </a:lnTo>
                  <a:lnTo>
                    <a:pt x="330487" y="453395"/>
                  </a:lnTo>
                  <a:lnTo>
                    <a:pt x="366594" y="443695"/>
                  </a:lnTo>
                  <a:lnTo>
                    <a:pt x="388708" y="432724"/>
                  </a:lnTo>
                  <a:lnTo>
                    <a:pt x="403996" y="416930"/>
                  </a:lnTo>
                  <a:lnTo>
                    <a:pt x="409711" y="407805"/>
                  </a:lnTo>
                  <a:lnTo>
                    <a:pt x="412941" y="388307"/>
                  </a:lnTo>
                  <a:lnTo>
                    <a:pt x="412164" y="378194"/>
                  </a:lnTo>
                  <a:lnTo>
                    <a:pt x="408137" y="370283"/>
                  </a:lnTo>
                  <a:lnTo>
                    <a:pt x="394304" y="358372"/>
                  </a:lnTo>
                  <a:lnTo>
                    <a:pt x="373338" y="355419"/>
                  </a:lnTo>
                  <a:lnTo>
                    <a:pt x="349591" y="359175"/>
                  </a:lnTo>
                  <a:lnTo>
                    <a:pt x="317662" y="374444"/>
                  </a:lnTo>
                  <a:lnTo>
                    <a:pt x="292864" y="394956"/>
                  </a:lnTo>
                  <a:lnTo>
                    <a:pt x="271868" y="423910"/>
                  </a:lnTo>
                  <a:lnTo>
                    <a:pt x="261990" y="448497"/>
                  </a:lnTo>
                  <a:lnTo>
                    <a:pt x="259939" y="475023"/>
                  </a:lnTo>
                  <a:lnTo>
                    <a:pt x="268155" y="530179"/>
                  </a:lnTo>
                  <a:lnTo>
                    <a:pt x="283264" y="566532"/>
                  </a:lnTo>
                  <a:lnTo>
                    <a:pt x="308148" y="593940"/>
                  </a:lnTo>
                  <a:lnTo>
                    <a:pt x="343337" y="611290"/>
                  </a:lnTo>
                  <a:lnTo>
                    <a:pt x="354063" y="612248"/>
                  </a:lnTo>
                  <a:lnTo>
                    <a:pt x="372221" y="607072"/>
                  </a:lnTo>
                  <a:lnTo>
                    <a:pt x="410611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92504" y="747523"/>
              <a:ext cx="102750" cy="244229"/>
            </a:xfrm>
            <a:custGeom>
              <a:avLst/>
              <a:gdLst/>
              <a:ahLst/>
              <a:cxnLst/>
              <a:rect l="0" t="0" r="0" b="0"/>
              <a:pathLst>
                <a:path w="102750" h="244229">
                  <a:moveTo>
                    <a:pt x="7993" y="115813"/>
                  </a:moveTo>
                  <a:lnTo>
                    <a:pt x="17058" y="174430"/>
                  </a:lnTo>
                  <a:lnTo>
                    <a:pt x="29782" y="231027"/>
                  </a:lnTo>
                  <a:lnTo>
                    <a:pt x="34054" y="244228"/>
                  </a:lnTo>
                  <a:lnTo>
                    <a:pt x="17993" y="188504"/>
                  </a:lnTo>
                  <a:lnTo>
                    <a:pt x="4379" y="130432"/>
                  </a:lnTo>
                  <a:lnTo>
                    <a:pt x="0" y="69351"/>
                  </a:lnTo>
                  <a:lnTo>
                    <a:pt x="3661" y="44861"/>
                  </a:lnTo>
                  <a:lnTo>
                    <a:pt x="12307" y="25397"/>
                  </a:lnTo>
                  <a:lnTo>
                    <a:pt x="17888" y="16931"/>
                  </a:lnTo>
                  <a:lnTo>
                    <a:pt x="27458" y="11288"/>
                  </a:lnTo>
                  <a:lnTo>
                    <a:pt x="75485" y="2230"/>
                  </a:lnTo>
                  <a:lnTo>
                    <a:pt x="1027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79482" y="773534"/>
              <a:ext cx="200042" cy="228925"/>
            </a:xfrm>
            <a:custGeom>
              <a:avLst/>
              <a:gdLst/>
              <a:ahLst/>
              <a:cxnLst/>
              <a:rect l="0" t="0" r="0" b="0"/>
              <a:pathLst>
                <a:path w="200042" h="228925">
                  <a:moveTo>
                    <a:pt x="0" y="58217"/>
                  </a:moveTo>
                  <a:lnTo>
                    <a:pt x="3119" y="100909"/>
                  </a:lnTo>
                  <a:lnTo>
                    <a:pt x="9553" y="161455"/>
                  </a:lnTo>
                  <a:lnTo>
                    <a:pt x="15989" y="224786"/>
                  </a:lnTo>
                  <a:lnTo>
                    <a:pt x="16508" y="228924"/>
                  </a:lnTo>
                  <a:lnTo>
                    <a:pt x="15685" y="228174"/>
                  </a:lnTo>
                  <a:lnTo>
                    <a:pt x="5958" y="196164"/>
                  </a:lnTo>
                  <a:lnTo>
                    <a:pt x="2346" y="144780"/>
                  </a:lnTo>
                  <a:lnTo>
                    <a:pt x="8565" y="89570"/>
                  </a:lnTo>
                  <a:lnTo>
                    <a:pt x="15730" y="39194"/>
                  </a:lnTo>
                  <a:lnTo>
                    <a:pt x="30657" y="11766"/>
                  </a:lnTo>
                  <a:lnTo>
                    <a:pt x="39155" y="6193"/>
                  </a:lnTo>
                  <a:lnTo>
                    <a:pt x="61076" y="0"/>
                  </a:lnTo>
                  <a:lnTo>
                    <a:pt x="72303" y="1858"/>
                  </a:lnTo>
                  <a:lnTo>
                    <a:pt x="94136" y="13281"/>
                  </a:lnTo>
                  <a:lnTo>
                    <a:pt x="120568" y="39443"/>
                  </a:lnTo>
                  <a:lnTo>
                    <a:pt x="154510" y="98436"/>
                  </a:lnTo>
                  <a:lnTo>
                    <a:pt x="175025" y="152724"/>
                  </a:lnTo>
                  <a:lnTo>
                    <a:pt x="189424" y="188799"/>
                  </a:lnTo>
                  <a:lnTo>
                    <a:pt x="200041" y="205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72525" y="638112"/>
              <a:ext cx="262722" cy="345368"/>
            </a:xfrm>
            <a:custGeom>
              <a:avLst/>
              <a:gdLst/>
              <a:ahLst/>
              <a:cxnLst/>
              <a:rect l="0" t="0" r="0" b="0"/>
              <a:pathLst>
                <a:path w="262722" h="345368">
                  <a:moveTo>
                    <a:pt x="186066" y="14654"/>
                  </a:moveTo>
                  <a:lnTo>
                    <a:pt x="136514" y="0"/>
                  </a:lnTo>
                  <a:lnTo>
                    <a:pt x="102753" y="1084"/>
                  </a:lnTo>
                  <a:lnTo>
                    <a:pt x="52669" y="13100"/>
                  </a:lnTo>
                  <a:lnTo>
                    <a:pt x="29682" y="24102"/>
                  </a:lnTo>
                  <a:lnTo>
                    <a:pt x="14007" y="39910"/>
                  </a:lnTo>
                  <a:lnTo>
                    <a:pt x="4310" y="59804"/>
                  </a:lnTo>
                  <a:lnTo>
                    <a:pt x="0" y="84244"/>
                  </a:lnTo>
                  <a:lnTo>
                    <a:pt x="4324" y="104465"/>
                  </a:lnTo>
                  <a:lnTo>
                    <a:pt x="26164" y="136510"/>
                  </a:lnTo>
                  <a:lnTo>
                    <a:pt x="51730" y="152665"/>
                  </a:lnTo>
                  <a:lnTo>
                    <a:pt x="113624" y="163937"/>
                  </a:lnTo>
                  <a:lnTo>
                    <a:pt x="174356" y="176463"/>
                  </a:lnTo>
                  <a:lnTo>
                    <a:pt x="214182" y="192319"/>
                  </a:lnTo>
                  <a:lnTo>
                    <a:pt x="242620" y="217424"/>
                  </a:lnTo>
                  <a:lnTo>
                    <a:pt x="260274" y="252679"/>
                  </a:lnTo>
                  <a:lnTo>
                    <a:pt x="262721" y="279150"/>
                  </a:lnTo>
                  <a:lnTo>
                    <a:pt x="261735" y="292761"/>
                  </a:lnTo>
                  <a:lnTo>
                    <a:pt x="257569" y="303004"/>
                  </a:lnTo>
                  <a:lnTo>
                    <a:pt x="243581" y="317505"/>
                  </a:lnTo>
                  <a:lnTo>
                    <a:pt x="184397" y="340250"/>
                  </a:lnTo>
                  <a:lnTo>
                    <a:pt x="157247" y="345367"/>
                  </a:lnTo>
                  <a:lnTo>
                    <a:pt x="101691" y="339120"/>
                  </a:lnTo>
                  <a:lnTo>
                    <a:pt x="42373" y="324408"/>
                  </a:lnTo>
                  <a:lnTo>
                    <a:pt x="17610" y="319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84932" y="442196"/>
              <a:ext cx="21058" cy="536955"/>
            </a:xfrm>
            <a:custGeom>
              <a:avLst/>
              <a:gdLst/>
              <a:ahLst/>
              <a:cxnLst/>
              <a:rect l="0" t="0" r="0" b="0"/>
              <a:pathLst>
                <a:path w="21058" h="536955">
                  <a:moveTo>
                    <a:pt x="0" y="0"/>
                  </a:moveTo>
                  <a:lnTo>
                    <a:pt x="0" y="55170"/>
                  </a:lnTo>
                  <a:lnTo>
                    <a:pt x="0" y="110324"/>
                  </a:lnTo>
                  <a:lnTo>
                    <a:pt x="5589" y="170881"/>
                  </a:lnTo>
                  <a:lnTo>
                    <a:pt x="9553" y="227904"/>
                  </a:lnTo>
                  <a:lnTo>
                    <a:pt x="10336" y="284228"/>
                  </a:lnTo>
                  <a:lnTo>
                    <a:pt x="10491" y="340413"/>
                  </a:lnTo>
                  <a:lnTo>
                    <a:pt x="10518" y="393712"/>
                  </a:lnTo>
                  <a:lnTo>
                    <a:pt x="10525" y="453958"/>
                  </a:lnTo>
                  <a:lnTo>
                    <a:pt x="17764" y="509641"/>
                  </a:lnTo>
                  <a:lnTo>
                    <a:pt x="21057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79647" y="610652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30328" y="0"/>
                  </a:lnTo>
                  <a:lnTo>
                    <a:pt x="175694" y="19786"/>
                  </a:lnTo>
                  <a:lnTo>
                    <a:pt x="115597" y="38437"/>
                  </a:lnTo>
                  <a:lnTo>
                    <a:pt x="62435" y="5261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57812" y="720877"/>
              <a:ext cx="258790" cy="258488"/>
            </a:xfrm>
            <a:custGeom>
              <a:avLst/>
              <a:gdLst/>
              <a:ahLst/>
              <a:cxnLst/>
              <a:rect l="0" t="0" r="0" b="0"/>
              <a:pathLst>
                <a:path w="258790" h="258488">
                  <a:moveTo>
                    <a:pt x="111390" y="174045"/>
                  </a:moveTo>
                  <a:lnTo>
                    <a:pt x="125861" y="140423"/>
                  </a:lnTo>
                  <a:lnTo>
                    <a:pt x="129520" y="115428"/>
                  </a:lnTo>
                  <a:lnTo>
                    <a:pt x="120401" y="75049"/>
                  </a:lnTo>
                  <a:lnTo>
                    <a:pt x="96359" y="29058"/>
                  </a:lnTo>
                  <a:lnTo>
                    <a:pt x="82873" y="11730"/>
                  </a:lnTo>
                  <a:lnTo>
                    <a:pt x="62841" y="2469"/>
                  </a:lnTo>
                  <a:lnTo>
                    <a:pt x="50948" y="0"/>
                  </a:lnTo>
                  <a:lnTo>
                    <a:pt x="40680" y="1863"/>
                  </a:lnTo>
                  <a:lnTo>
                    <a:pt x="23031" y="13291"/>
                  </a:lnTo>
                  <a:lnTo>
                    <a:pt x="10508" y="36308"/>
                  </a:lnTo>
                  <a:lnTo>
                    <a:pt x="0" y="82151"/>
                  </a:lnTo>
                  <a:lnTo>
                    <a:pt x="6" y="132779"/>
                  </a:lnTo>
                  <a:lnTo>
                    <a:pt x="7417" y="181705"/>
                  </a:lnTo>
                  <a:lnTo>
                    <a:pt x="20142" y="222718"/>
                  </a:lnTo>
                  <a:lnTo>
                    <a:pt x="25991" y="234570"/>
                  </a:lnTo>
                  <a:lnTo>
                    <a:pt x="41849" y="250858"/>
                  </a:lnTo>
                  <a:lnTo>
                    <a:pt x="50991" y="256839"/>
                  </a:lnTo>
                  <a:lnTo>
                    <a:pt x="60596" y="258487"/>
                  </a:lnTo>
                  <a:lnTo>
                    <a:pt x="80626" y="254078"/>
                  </a:lnTo>
                  <a:lnTo>
                    <a:pt x="98107" y="241201"/>
                  </a:lnTo>
                  <a:lnTo>
                    <a:pt x="121102" y="211100"/>
                  </a:lnTo>
                  <a:lnTo>
                    <a:pt x="133254" y="184665"/>
                  </a:lnTo>
                  <a:lnTo>
                    <a:pt x="144174" y="123153"/>
                  </a:lnTo>
                  <a:lnTo>
                    <a:pt x="148187" y="95274"/>
                  </a:lnTo>
                  <a:lnTo>
                    <a:pt x="146072" y="71185"/>
                  </a:lnTo>
                  <a:lnTo>
                    <a:pt x="143870" y="69207"/>
                  </a:lnTo>
                  <a:lnTo>
                    <a:pt x="138303" y="82607"/>
                  </a:lnTo>
                  <a:lnTo>
                    <a:pt x="141289" y="104940"/>
                  </a:lnTo>
                  <a:lnTo>
                    <a:pt x="162269" y="157405"/>
                  </a:lnTo>
                  <a:lnTo>
                    <a:pt x="190113" y="203253"/>
                  </a:lnTo>
                  <a:lnTo>
                    <a:pt x="218163" y="227283"/>
                  </a:lnTo>
                  <a:lnTo>
                    <a:pt x="258789" y="247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79900" y="452725"/>
              <a:ext cx="31458" cy="505369"/>
            </a:xfrm>
            <a:custGeom>
              <a:avLst/>
              <a:gdLst/>
              <a:ahLst/>
              <a:cxnLst/>
              <a:rect l="0" t="0" r="0" b="0"/>
              <a:pathLst>
                <a:path w="31458" h="505369">
                  <a:moveTo>
                    <a:pt x="10400" y="0"/>
                  </a:moveTo>
                  <a:lnTo>
                    <a:pt x="2067" y="55170"/>
                  </a:lnTo>
                  <a:lnTo>
                    <a:pt x="847" y="97050"/>
                  </a:lnTo>
                  <a:lnTo>
                    <a:pt x="305" y="142959"/>
                  </a:lnTo>
                  <a:lnTo>
                    <a:pt x="0" y="198076"/>
                  </a:lnTo>
                  <a:lnTo>
                    <a:pt x="7132" y="258621"/>
                  </a:lnTo>
                  <a:lnTo>
                    <a:pt x="10602" y="305006"/>
                  </a:lnTo>
                  <a:lnTo>
                    <a:pt x="17349" y="366713"/>
                  </a:lnTo>
                  <a:lnTo>
                    <a:pt x="21038" y="421911"/>
                  </a:lnTo>
                  <a:lnTo>
                    <a:pt x="29053" y="476838"/>
                  </a:lnTo>
                  <a:lnTo>
                    <a:pt x="31457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06072" y="600124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67879" y="14572"/>
                  </a:lnTo>
                  <a:lnTo>
                    <a:pt x="114568" y="37750"/>
                  </a:lnTo>
                  <a:lnTo>
                    <a:pt x="62232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64000" y="655623"/>
              <a:ext cx="242156" cy="264461"/>
            </a:xfrm>
            <a:custGeom>
              <a:avLst/>
              <a:gdLst/>
              <a:ahLst/>
              <a:cxnLst/>
              <a:rect l="0" t="0" r="0" b="0"/>
              <a:pathLst>
                <a:path w="242156" h="264461">
                  <a:moveTo>
                    <a:pt x="0" y="112957"/>
                  </a:moveTo>
                  <a:lnTo>
                    <a:pt x="42691" y="116076"/>
                  </a:lnTo>
                  <a:lnTo>
                    <a:pt x="103237" y="122510"/>
                  </a:lnTo>
                  <a:lnTo>
                    <a:pt x="155097" y="120173"/>
                  </a:lnTo>
                  <a:lnTo>
                    <a:pt x="176557" y="113824"/>
                  </a:lnTo>
                  <a:lnTo>
                    <a:pt x="193893" y="103204"/>
                  </a:lnTo>
                  <a:lnTo>
                    <a:pt x="206277" y="87565"/>
                  </a:lnTo>
                  <a:lnTo>
                    <a:pt x="211218" y="78482"/>
                  </a:lnTo>
                  <a:lnTo>
                    <a:pt x="213587" y="59030"/>
                  </a:lnTo>
                  <a:lnTo>
                    <a:pt x="209571" y="39856"/>
                  </a:lnTo>
                  <a:lnTo>
                    <a:pt x="199987" y="23536"/>
                  </a:lnTo>
                  <a:lnTo>
                    <a:pt x="184810" y="11603"/>
                  </a:lnTo>
                  <a:lnTo>
                    <a:pt x="175849" y="6783"/>
                  </a:lnTo>
                  <a:lnTo>
                    <a:pt x="135291" y="0"/>
                  </a:lnTo>
                  <a:lnTo>
                    <a:pt x="122949" y="2557"/>
                  </a:lnTo>
                  <a:lnTo>
                    <a:pt x="102997" y="14757"/>
                  </a:lnTo>
                  <a:lnTo>
                    <a:pt x="71124" y="52355"/>
                  </a:lnTo>
                  <a:lnTo>
                    <a:pt x="51749" y="91361"/>
                  </a:lnTo>
                  <a:lnTo>
                    <a:pt x="46139" y="138274"/>
                  </a:lnTo>
                  <a:lnTo>
                    <a:pt x="48972" y="167883"/>
                  </a:lnTo>
                  <a:lnTo>
                    <a:pt x="60369" y="193520"/>
                  </a:lnTo>
                  <a:lnTo>
                    <a:pt x="86517" y="224565"/>
                  </a:lnTo>
                  <a:lnTo>
                    <a:pt x="107472" y="239769"/>
                  </a:lnTo>
                  <a:lnTo>
                    <a:pt x="159052" y="259062"/>
                  </a:lnTo>
                  <a:lnTo>
                    <a:pt x="185333" y="264460"/>
                  </a:lnTo>
                  <a:lnTo>
                    <a:pt x="242155" y="260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79855" y="615115"/>
              <a:ext cx="255759" cy="331366"/>
            </a:xfrm>
            <a:custGeom>
              <a:avLst/>
              <a:gdLst/>
              <a:ahLst/>
              <a:cxnLst/>
              <a:rect l="0" t="0" r="0" b="0"/>
              <a:pathLst>
                <a:path w="255759" h="331366">
                  <a:moveTo>
                    <a:pt x="221098" y="6066"/>
                  </a:moveTo>
                  <a:lnTo>
                    <a:pt x="187476" y="0"/>
                  </a:lnTo>
                  <a:lnTo>
                    <a:pt x="135774" y="7641"/>
                  </a:lnTo>
                  <a:lnTo>
                    <a:pt x="97551" y="20181"/>
                  </a:lnTo>
                  <a:lnTo>
                    <a:pt x="53194" y="45379"/>
                  </a:lnTo>
                  <a:lnTo>
                    <a:pt x="38069" y="62143"/>
                  </a:lnTo>
                  <a:lnTo>
                    <a:pt x="32398" y="71526"/>
                  </a:lnTo>
                  <a:lnTo>
                    <a:pt x="30957" y="80122"/>
                  </a:lnTo>
                  <a:lnTo>
                    <a:pt x="32336" y="88192"/>
                  </a:lnTo>
                  <a:lnTo>
                    <a:pt x="40108" y="103398"/>
                  </a:lnTo>
                  <a:lnTo>
                    <a:pt x="51361" y="117955"/>
                  </a:lnTo>
                  <a:lnTo>
                    <a:pt x="76439" y="133715"/>
                  </a:lnTo>
                  <a:lnTo>
                    <a:pt x="129822" y="153175"/>
                  </a:lnTo>
                  <a:lnTo>
                    <a:pt x="188584" y="172144"/>
                  </a:lnTo>
                  <a:lnTo>
                    <a:pt x="236443" y="203209"/>
                  </a:lnTo>
                  <a:lnTo>
                    <a:pt x="253461" y="229425"/>
                  </a:lnTo>
                  <a:lnTo>
                    <a:pt x="255758" y="249226"/>
                  </a:lnTo>
                  <a:lnTo>
                    <a:pt x="254733" y="259420"/>
                  </a:lnTo>
                  <a:lnTo>
                    <a:pt x="244236" y="280105"/>
                  </a:lnTo>
                  <a:lnTo>
                    <a:pt x="227872" y="298656"/>
                  </a:lnTo>
                  <a:lnTo>
                    <a:pt x="188771" y="320098"/>
                  </a:lnTo>
                  <a:lnTo>
                    <a:pt x="166956" y="326960"/>
                  </a:lnTo>
                  <a:lnTo>
                    <a:pt x="108585" y="331365"/>
                  </a:lnTo>
                  <a:lnTo>
                    <a:pt x="56740" y="329008"/>
                  </a:lnTo>
                  <a:lnTo>
                    <a:pt x="21101" y="320901"/>
                  </a:lnTo>
                  <a:lnTo>
                    <a:pt x="0" y="311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139413" y="231626"/>
            <a:ext cx="4213390" cy="842281"/>
            <a:chOff x="5139413" y="231626"/>
            <a:chExt cx="4213390" cy="842281"/>
          </a:xfrm>
        </p:grpSpPr>
        <p:sp>
          <p:nvSpPr>
            <p:cNvPr id="20" name="Freeform 19"/>
            <p:cNvSpPr/>
            <p:nvPr/>
          </p:nvSpPr>
          <p:spPr>
            <a:xfrm>
              <a:off x="5139413" y="231626"/>
              <a:ext cx="219593" cy="758053"/>
            </a:xfrm>
            <a:custGeom>
              <a:avLst/>
              <a:gdLst/>
              <a:ahLst/>
              <a:cxnLst/>
              <a:rect l="0" t="0" r="0" b="0"/>
              <a:pathLst>
                <a:path w="219593" h="758053">
                  <a:moveTo>
                    <a:pt x="219592" y="0"/>
                  </a:moveTo>
                  <a:lnTo>
                    <a:pt x="202824" y="11179"/>
                  </a:lnTo>
                  <a:lnTo>
                    <a:pt x="159999" y="73218"/>
                  </a:lnTo>
                  <a:lnTo>
                    <a:pt x="116511" y="126279"/>
                  </a:lnTo>
                  <a:lnTo>
                    <a:pt x="86738" y="180146"/>
                  </a:lnTo>
                  <a:lnTo>
                    <a:pt x="61071" y="235670"/>
                  </a:lnTo>
                  <a:lnTo>
                    <a:pt x="40432" y="285468"/>
                  </a:lnTo>
                  <a:lnTo>
                    <a:pt x="18086" y="343518"/>
                  </a:lnTo>
                  <a:lnTo>
                    <a:pt x="3577" y="398355"/>
                  </a:lnTo>
                  <a:lnTo>
                    <a:pt x="0" y="447275"/>
                  </a:lnTo>
                  <a:lnTo>
                    <a:pt x="110" y="498814"/>
                  </a:lnTo>
                  <a:lnTo>
                    <a:pt x="8201" y="549960"/>
                  </a:lnTo>
                  <a:lnTo>
                    <a:pt x="31303" y="606637"/>
                  </a:lnTo>
                  <a:lnTo>
                    <a:pt x="65335" y="662767"/>
                  </a:lnTo>
                  <a:lnTo>
                    <a:pt x="100290" y="710279"/>
                  </a:lnTo>
                  <a:lnTo>
                    <a:pt x="157039" y="745289"/>
                  </a:lnTo>
                  <a:lnTo>
                    <a:pt x="188006" y="75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27115" y="503212"/>
              <a:ext cx="289860" cy="465410"/>
            </a:xfrm>
            <a:custGeom>
              <a:avLst/>
              <a:gdLst/>
              <a:ahLst/>
              <a:cxnLst/>
              <a:rect l="0" t="0" r="0" b="0"/>
              <a:pathLst>
                <a:path w="289860" h="465410">
                  <a:moveTo>
                    <a:pt x="5589" y="465409"/>
                  </a:moveTo>
                  <a:lnTo>
                    <a:pt x="0" y="448642"/>
                  </a:lnTo>
                  <a:lnTo>
                    <a:pt x="376" y="431051"/>
                  </a:lnTo>
                  <a:lnTo>
                    <a:pt x="6073" y="371241"/>
                  </a:lnTo>
                  <a:lnTo>
                    <a:pt x="13792" y="323124"/>
                  </a:lnTo>
                  <a:lnTo>
                    <a:pt x="22317" y="270652"/>
                  </a:lnTo>
                  <a:lnTo>
                    <a:pt x="25364" y="212341"/>
                  </a:lnTo>
                  <a:lnTo>
                    <a:pt x="27436" y="157499"/>
                  </a:lnTo>
                  <a:lnTo>
                    <a:pt x="33769" y="105375"/>
                  </a:lnTo>
                  <a:lnTo>
                    <a:pt x="39622" y="48367"/>
                  </a:lnTo>
                  <a:lnTo>
                    <a:pt x="42316" y="36473"/>
                  </a:lnTo>
                  <a:lnTo>
                    <a:pt x="44112" y="33223"/>
                  </a:lnTo>
                  <a:lnTo>
                    <a:pt x="45309" y="35735"/>
                  </a:lnTo>
                  <a:lnTo>
                    <a:pt x="58946" y="98936"/>
                  </a:lnTo>
                  <a:lnTo>
                    <a:pt x="78000" y="153464"/>
                  </a:lnTo>
                  <a:lnTo>
                    <a:pt x="102834" y="208734"/>
                  </a:lnTo>
                  <a:lnTo>
                    <a:pt x="116659" y="223820"/>
                  </a:lnTo>
                  <a:lnTo>
                    <a:pt x="134502" y="234424"/>
                  </a:lnTo>
                  <a:lnTo>
                    <a:pt x="143004" y="234210"/>
                  </a:lnTo>
                  <a:lnTo>
                    <a:pt x="151011" y="230558"/>
                  </a:lnTo>
                  <a:lnTo>
                    <a:pt x="158690" y="224614"/>
                  </a:lnTo>
                  <a:lnTo>
                    <a:pt x="170340" y="205531"/>
                  </a:lnTo>
                  <a:lnTo>
                    <a:pt x="191105" y="148824"/>
                  </a:lnTo>
                  <a:lnTo>
                    <a:pt x="205534" y="96074"/>
                  </a:lnTo>
                  <a:lnTo>
                    <a:pt x="219650" y="40594"/>
                  </a:lnTo>
                  <a:lnTo>
                    <a:pt x="235781" y="4186"/>
                  </a:lnTo>
                  <a:lnTo>
                    <a:pt x="240939" y="0"/>
                  </a:lnTo>
                  <a:lnTo>
                    <a:pt x="245547" y="718"/>
                  </a:lnTo>
                  <a:lnTo>
                    <a:pt x="249789" y="4707"/>
                  </a:lnTo>
                  <a:lnTo>
                    <a:pt x="254503" y="21617"/>
                  </a:lnTo>
                  <a:lnTo>
                    <a:pt x="257529" y="76190"/>
                  </a:lnTo>
                  <a:lnTo>
                    <a:pt x="258053" y="126127"/>
                  </a:lnTo>
                  <a:lnTo>
                    <a:pt x="265466" y="180932"/>
                  </a:lnTo>
                  <a:lnTo>
                    <a:pt x="268983" y="229951"/>
                  </a:lnTo>
                  <a:lnTo>
                    <a:pt x="275745" y="286070"/>
                  </a:lnTo>
                  <a:lnTo>
                    <a:pt x="281741" y="345020"/>
                  </a:lnTo>
                  <a:lnTo>
                    <a:pt x="287454" y="379825"/>
                  </a:lnTo>
                  <a:lnTo>
                    <a:pt x="289859" y="41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32787" y="475246"/>
              <a:ext cx="242157" cy="493376"/>
            </a:xfrm>
            <a:custGeom>
              <a:avLst/>
              <a:gdLst/>
              <a:ahLst/>
              <a:cxnLst/>
              <a:rect l="0" t="0" r="0" b="0"/>
              <a:pathLst>
                <a:path w="242157" h="493376">
                  <a:moveTo>
                    <a:pt x="0" y="493375"/>
                  </a:moveTo>
                  <a:lnTo>
                    <a:pt x="8333" y="439231"/>
                  </a:lnTo>
                  <a:lnTo>
                    <a:pt x="15685" y="384284"/>
                  </a:lnTo>
                  <a:lnTo>
                    <a:pt x="25055" y="331201"/>
                  </a:lnTo>
                  <a:lnTo>
                    <a:pt x="29650" y="276608"/>
                  </a:lnTo>
                  <a:lnTo>
                    <a:pt x="31012" y="217798"/>
                  </a:lnTo>
                  <a:lnTo>
                    <a:pt x="31416" y="161508"/>
                  </a:lnTo>
                  <a:lnTo>
                    <a:pt x="39958" y="105727"/>
                  </a:lnTo>
                  <a:lnTo>
                    <a:pt x="56331" y="42519"/>
                  </a:lnTo>
                  <a:lnTo>
                    <a:pt x="66733" y="9618"/>
                  </a:lnTo>
                  <a:lnTo>
                    <a:pt x="72565" y="3584"/>
                  </a:lnTo>
                  <a:lnTo>
                    <a:pt x="79962" y="732"/>
                  </a:lnTo>
                  <a:lnTo>
                    <a:pt x="88403" y="0"/>
                  </a:lnTo>
                  <a:lnTo>
                    <a:pt x="95200" y="3021"/>
                  </a:lnTo>
                  <a:lnTo>
                    <a:pt x="105872" y="15737"/>
                  </a:lnTo>
                  <a:lnTo>
                    <a:pt x="123425" y="69307"/>
                  </a:lnTo>
                  <a:lnTo>
                    <a:pt x="145090" y="129975"/>
                  </a:lnTo>
                  <a:lnTo>
                    <a:pt x="160981" y="187626"/>
                  </a:lnTo>
                  <a:lnTo>
                    <a:pt x="178925" y="249778"/>
                  </a:lnTo>
                  <a:lnTo>
                    <a:pt x="193011" y="304227"/>
                  </a:lnTo>
                  <a:lnTo>
                    <a:pt x="208228" y="355667"/>
                  </a:lnTo>
                  <a:lnTo>
                    <a:pt x="233673" y="417948"/>
                  </a:lnTo>
                  <a:lnTo>
                    <a:pt x="242156" y="451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64373" y="800165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62216" y="4940"/>
                  </a:lnTo>
                  <a:lnTo>
                    <a:pt x="103539" y="5864"/>
                  </a:lnTo>
                  <a:lnTo>
                    <a:pt x="48788" y="11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69699" y="863336"/>
              <a:ext cx="91927" cy="210571"/>
            </a:xfrm>
            <a:custGeom>
              <a:avLst/>
              <a:gdLst/>
              <a:ahLst/>
              <a:cxnLst/>
              <a:rect l="0" t="0" r="0" b="0"/>
              <a:pathLst>
                <a:path w="91927" h="210571">
                  <a:moveTo>
                    <a:pt x="0" y="0"/>
                  </a:moveTo>
                  <a:lnTo>
                    <a:pt x="43963" y="20244"/>
                  </a:lnTo>
                  <a:lnTo>
                    <a:pt x="68658" y="44993"/>
                  </a:lnTo>
                  <a:lnTo>
                    <a:pt x="85204" y="74553"/>
                  </a:lnTo>
                  <a:lnTo>
                    <a:pt x="91926" y="111127"/>
                  </a:lnTo>
                  <a:lnTo>
                    <a:pt x="87260" y="134788"/>
                  </a:lnTo>
                  <a:lnTo>
                    <a:pt x="59844" y="186899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34112" y="465955"/>
              <a:ext cx="283070" cy="443597"/>
            </a:xfrm>
            <a:custGeom>
              <a:avLst/>
              <a:gdLst/>
              <a:ahLst/>
              <a:cxnLst/>
              <a:rect l="0" t="0" r="0" b="0"/>
              <a:pathLst>
                <a:path w="283070" h="443597">
                  <a:moveTo>
                    <a:pt x="262012" y="81526"/>
                  </a:moveTo>
                  <a:lnTo>
                    <a:pt x="212514" y="21933"/>
                  </a:lnTo>
                  <a:lnTo>
                    <a:pt x="186124" y="6417"/>
                  </a:lnTo>
                  <a:lnTo>
                    <a:pt x="150489" y="0"/>
                  </a:lnTo>
                  <a:lnTo>
                    <a:pt x="127048" y="4738"/>
                  </a:lnTo>
                  <a:lnTo>
                    <a:pt x="97241" y="20560"/>
                  </a:lnTo>
                  <a:lnTo>
                    <a:pt x="73591" y="43185"/>
                  </a:lnTo>
                  <a:lnTo>
                    <a:pt x="30481" y="106034"/>
                  </a:lnTo>
                  <a:lnTo>
                    <a:pt x="12476" y="148839"/>
                  </a:lnTo>
                  <a:lnTo>
                    <a:pt x="2851" y="198567"/>
                  </a:lnTo>
                  <a:lnTo>
                    <a:pt x="0" y="250346"/>
                  </a:lnTo>
                  <a:lnTo>
                    <a:pt x="1673" y="284069"/>
                  </a:lnTo>
                  <a:lnTo>
                    <a:pt x="21811" y="343846"/>
                  </a:lnTo>
                  <a:lnTo>
                    <a:pt x="48319" y="395125"/>
                  </a:lnTo>
                  <a:lnTo>
                    <a:pt x="65262" y="411197"/>
                  </a:lnTo>
                  <a:lnTo>
                    <a:pt x="104735" y="431046"/>
                  </a:lnTo>
                  <a:lnTo>
                    <a:pt x="141452" y="442581"/>
                  </a:lnTo>
                  <a:lnTo>
                    <a:pt x="165147" y="443596"/>
                  </a:lnTo>
                  <a:lnTo>
                    <a:pt x="208953" y="434716"/>
                  </a:lnTo>
                  <a:lnTo>
                    <a:pt x="258838" y="409938"/>
                  </a:lnTo>
                  <a:lnTo>
                    <a:pt x="283069" y="397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11979" y="505367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0" y="0"/>
                  </a:moveTo>
                  <a:lnTo>
                    <a:pt x="0" y="49263"/>
                  </a:lnTo>
                  <a:lnTo>
                    <a:pt x="0" y="98175"/>
                  </a:lnTo>
                  <a:lnTo>
                    <a:pt x="3119" y="160336"/>
                  </a:lnTo>
                  <a:lnTo>
                    <a:pt x="8333" y="214403"/>
                  </a:lnTo>
                  <a:lnTo>
                    <a:pt x="9877" y="268638"/>
                  </a:lnTo>
                  <a:lnTo>
                    <a:pt x="10400" y="328885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64580" y="442196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0"/>
                  </a:moveTo>
                  <a:lnTo>
                    <a:pt x="262634" y="3120"/>
                  </a:lnTo>
                  <a:lnTo>
                    <a:pt x="209324" y="16789"/>
                  </a:lnTo>
                  <a:lnTo>
                    <a:pt x="156988" y="20214"/>
                  </a:lnTo>
                  <a:lnTo>
                    <a:pt x="101590" y="20891"/>
                  </a:lnTo>
                  <a:lnTo>
                    <a:pt x="40691" y="282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59378" y="873865"/>
              <a:ext cx="71037" cy="178985"/>
            </a:xfrm>
            <a:custGeom>
              <a:avLst/>
              <a:gdLst/>
              <a:ahLst/>
              <a:cxnLst/>
              <a:rect l="0" t="0" r="0" b="0"/>
              <a:pathLst>
                <a:path w="71037" h="178985">
                  <a:moveTo>
                    <a:pt x="0" y="0"/>
                  </a:moveTo>
                  <a:lnTo>
                    <a:pt x="42662" y="55659"/>
                  </a:lnTo>
                  <a:lnTo>
                    <a:pt x="64709" y="95352"/>
                  </a:lnTo>
                  <a:lnTo>
                    <a:pt x="71036" y="132108"/>
                  </a:lnTo>
                  <a:lnTo>
                    <a:pt x="66277" y="152691"/>
                  </a:lnTo>
                  <a:lnTo>
                    <a:pt x="61732" y="161455"/>
                  </a:lnTo>
                  <a:lnTo>
                    <a:pt x="55193" y="167298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60554" y="684269"/>
              <a:ext cx="198950" cy="207728"/>
            </a:xfrm>
            <a:custGeom>
              <a:avLst/>
              <a:gdLst/>
              <a:ahLst/>
              <a:cxnLst/>
              <a:rect l="0" t="0" r="0" b="0"/>
              <a:pathLst>
                <a:path w="198950" h="207728">
                  <a:moveTo>
                    <a:pt x="114720" y="115896"/>
                  </a:moveTo>
                  <a:lnTo>
                    <a:pt x="123054" y="78418"/>
                  </a:lnTo>
                  <a:lnTo>
                    <a:pt x="121479" y="43570"/>
                  </a:lnTo>
                  <a:lnTo>
                    <a:pt x="115385" y="22920"/>
                  </a:lnTo>
                  <a:lnTo>
                    <a:pt x="104877" y="5943"/>
                  </a:lnTo>
                  <a:lnTo>
                    <a:pt x="96460" y="1650"/>
                  </a:lnTo>
                  <a:lnTo>
                    <a:pt x="74629" y="0"/>
                  </a:lnTo>
                  <a:lnTo>
                    <a:pt x="41620" y="11237"/>
                  </a:lnTo>
                  <a:lnTo>
                    <a:pt x="26469" y="26097"/>
                  </a:lnTo>
                  <a:lnTo>
                    <a:pt x="7211" y="64233"/>
                  </a:lnTo>
                  <a:lnTo>
                    <a:pt x="0" y="127478"/>
                  </a:lnTo>
                  <a:lnTo>
                    <a:pt x="1733" y="153799"/>
                  </a:lnTo>
                  <a:lnTo>
                    <a:pt x="15862" y="187178"/>
                  </a:lnTo>
                  <a:lnTo>
                    <a:pt x="28279" y="204509"/>
                  </a:lnTo>
                  <a:lnTo>
                    <a:pt x="34866" y="207727"/>
                  </a:lnTo>
                  <a:lnTo>
                    <a:pt x="41597" y="207532"/>
                  </a:lnTo>
                  <a:lnTo>
                    <a:pt x="56484" y="199907"/>
                  </a:lnTo>
                  <a:lnTo>
                    <a:pt x="74800" y="184820"/>
                  </a:lnTo>
                  <a:lnTo>
                    <a:pt x="88400" y="163297"/>
                  </a:lnTo>
                  <a:lnTo>
                    <a:pt x="109348" y="104894"/>
                  </a:lnTo>
                  <a:lnTo>
                    <a:pt x="112333" y="79031"/>
                  </a:lnTo>
                  <a:lnTo>
                    <a:pt x="114299" y="74942"/>
                  </a:lnTo>
                  <a:lnTo>
                    <a:pt x="116779" y="76895"/>
                  </a:lnTo>
                  <a:lnTo>
                    <a:pt x="144996" y="132163"/>
                  </a:lnTo>
                  <a:lnTo>
                    <a:pt x="170095" y="148532"/>
                  </a:lnTo>
                  <a:lnTo>
                    <a:pt x="198949" y="1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82969" y="669423"/>
              <a:ext cx="160065" cy="172857"/>
            </a:xfrm>
            <a:custGeom>
              <a:avLst/>
              <a:gdLst/>
              <a:ahLst/>
              <a:cxnLst/>
              <a:rect l="0" t="0" r="0" b="0"/>
              <a:pathLst>
                <a:path w="160065" h="172857">
                  <a:moveTo>
                    <a:pt x="8119" y="46514"/>
                  </a:moveTo>
                  <a:lnTo>
                    <a:pt x="13708" y="105131"/>
                  </a:lnTo>
                  <a:lnTo>
                    <a:pt x="17184" y="145511"/>
                  </a:lnTo>
                  <a:lnTo>
                    <a:pt x="16502" y="151116"/>
                  </a:lnTo>
                  <a:lnTo>
                    <a:pt x="14877" y="151344"/>
                  </a:lnTo>
                  <a:lnTo>
                    <a:pt x="7002" y="134897"/>
                  </a:lnTo>
                  <a:lnTo>
                    <a:pt x="1773" y="116211"/>
                  </a:lnTo>
                  <a:lnTo>
                    <a:pt x="0" y="79384"/>
                  </a:lnTo>
                  <a:lnTo>
                    <a:pt x="12408" y="16715"/>
                  </a:lnTo>
                  <a:lnTo>
                    <a:pt x="19167" y="9101"/>
                  </a:lnTo>
                  <a:lnTo>
                    <a:pt x="39155" y="640"/>
                  </a:lnTo>
                  <a:lnTo>
                    <a:pt x="60518" y="0"/>
                  </a:lnTo>
                  <a:lnTo>
                    <a:pt x="80540" y="4784"/>
                  </a:lnTo>
                  <a:lnTo>
                    <a:pt x="112459" y="26920"/>
                  </a:lnTo>
                  <a:lnTo>
                    <a:pt x="125852" y="41315"/>
                  </a:lnTo>
                  <a:lnTo>
                    <a:pt x="151560" y="99625"/>
                  </a:lnTo>
                  <a:lnTo>
                    <a:pt x="160064" y="130881"/>
                  </a:lnTo>
                  <a:lnTo>
                    <a:pt x="155518" y="172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00003" y="420953"/>
              <a:ext cx="180640" cy="442934"/>
            </a:xfrm>
            <a:custGeom>
              <a:avLst/>
              <a:gdLst/>
              <a:ahLst/>
              <a:cxnLst/>
              <a:rect l="0" t="0" r="0" b="0"/>
              <a:pathLst>
                <a:path w="180640" h="442934">
                  <a:moveTo>
                    <a:pt x="85883" y="368684"/>
                  </a:moveTo>
                  <a:lnTo>
                    <a:pt x="91472" y="351916"/>
                  </a:lnTo>
                  <a:lnTo>
                    <a:pt x="89359" y="319132"/>
                  </a:lnTo>
                  <a:lnTo>
                    <a:pt x="76994" y="275708"/>
                  </a:lnTo>
                  <a:lnTo>
                    <a:pt x="65944" y="258731"/>
                  </a:lnTo>
                  <a:lnTo>
                    <a:pt x="58553" y="254438"/>
                  </a:lnTo>
                  <a:lnTo>
                    <a:pt x="40981" y="252787"/>
                  </a:lnTo>
                  <a:lnTo>
                    <a:pt x="33722" y="256324"/>
                  </a:lnTo>
                  <a:lnTo>
                    <a:pt x="22535" y="269613"/>
                  </a:lnTo>
                  <a:lnTo>
                    <a:pt x="4072" y="302415"/>
                  </a:lnTo>
                  <a:lnTo>
                    <a:pt x="0" y="331432"/>
                  </a:lnTo>
                  <a:lnTo>
                    <a:pt x="6917" y="386542"/>
                  </a:lnTo>
                  <a:lnTo>
                    <a:pt x="21801" y="420378"/>
                  </a:lnTo>
                  <a:lnTo>
                    <a:pt x="37515" y="435723"/>
                  </a:lnTo>
                  <a:lnTo>
                    <a:pt x="46619" y="441453"/>
                  </a:lnTo>
                  <a:lnTo>
                    <a:pt x="55027" y="442933"/>
                  </a:lnTo>
                  <a:lnTo>
                    <a:pt x="62973" y="441580"/>
                  </a:lnTo>
                  <a:lnTo>
                    <a:pt x="70610" y="438338"/>
                  </a:lnTo>
                  <a:lnTo>
                    <a:pt x="85334" y="422258"/>
                  </a:lnTo>
                  <a:lnTo>
                    <a:pt x="98507" y="398344"/>
                  </a:lnTo>
                  <a:lnTo>
                    <a:pt x="113376" y="335332"/>
                  </a:lnTo>
                  <a:lnTo>
                    <a:pt x="116255" y="280813"/>
                  </a:lnTo>
                  <a:lnTo>
                    <a:pt x="117110" y="226445"/>
                  </a:lnTo>
                  <a:lnTo>
                    <a:pt x="114242" y="174461"/>
                  </a:lnTo>
                  <a:lnTo>
                    <a:pt x="105984" y="114604"/>
                  </a:lnTo>
                  <a:lnTo>
                    <a:pt x="96128" y="58654"/>
                  </a:lnTo>
                  <a:lnTo>
                    <a:pt x="82680" y="15561"/>
                  </a:lnTo>
                  <a:lnTo>
                    <a:pt x="76728" y="3417"/>
                  </a:lnTo>
                  <a:lnTo>
                    <a:pt x="72761" y="0"/>
                  </a:lnTo>
                  <a:lnTo>
                    <a:pt x="70116" y="2402"/>
                  </a:lnTo>
                  <a:lnTo>
                    <a:pt x="66393" y="31259"/>
                  </a:lnTo>
                  <a:lnTo>
                    <a:pt x="68409" y="79973"/>
                  </a:lnTo>
                  <a:lnTo>
                    <a:pt x="73297" y="138860"/>
                  </a:lnTo>
                  <a:lnTo>
                    <a:pt x="77864" y="191404"/>
                  </a:lnTo>
                  <a:lnTo>
                    <a:pt x="93233" y="251708"/>
                  </a:lnTo>
                  <a:lnTo>
                    <a:pt x="110493" y="305360"/>
                  </a:lnTo>
                  <a:lnTo>
                    <a:pt x="131122" y="363349"/>
                  </a:lnTo>
                  <a:lnTo>
                    <a:pt x="156690" y="395706"/>
                  </a:lnTo>
                  <a:lnTo>
                    <a:pt x="167265" y="404090"/>
                  </a:lnTo>
                  <a:lnTo>
                    <a:pt x="180639" y="410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29546" y="389554"/>
              <a:ext cx="30124" cy="452726"/>
            </a:xfrm>
            <a:custGeom>
              <a:avLst/>
              <a:gdLst/>
              <a:ahLst/>
              <a:cxnLst/>
              <a:rect l="0" t="0" r="0" b="0"/>
              <a:pathLst>
                <a:path w="30124" h="452726">
                  <a:moveTo>
                    <a:pt x="9065" y="0"/>
                  </a:moveTo>
                  <a:lnTo>
                    <a:pt x="3476" y="58617"/>
                  </a:lnTo>
                  <a:lnTo>
                    <a:pt x="0" y="110175"/>
                  </a:lnTo>
                  <a:lnTo>
                    <a:pt x="4559" y="169905"/>
                  </a:lnTo>
                  <a:lnTo>
                    <a:pt x="7730" y="220878"/>
                  </a:lnTo>
                  <a:lnTo>
                    <a:pt x="8670" y="271206"/>
                  </a:lnTo>
                  <a:lnTo>
                    <a:pt x="14537" y="328752"/>
                  </a:lnTo>
                  <a:lnTo>
                    <a:pt x="18095" y="379078"/>
                  </a:lnTo>
                  <a:lnTo>
                    <a:pt x="20467" y="433325"/>
                  </a:lnTo>
                  <a:lnTo>
                    <a:pt x="22516" y="439792"/>
                  </a:lnTo>
                  <a:lnTo>
                    <a:pt x="30123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10667" y="365594"/>
              <a:ext cx="380629" cy="487329"/>
            </a:xfrm>
            <a:custGeom>
              <a:avLst/>
              <a:gdLst/>
              <a:ahLst/>
              <a:cxnLst/>
              <a:rect l="0" t="0" r="0" b="0"/>
              <a:pathLst>
                <a:path w="380629" h="487329">
                  <a:moveTo>
                    <a:pt x="12131" y="97659"/>
                  </a:moveTo>
                  <a:lnTo>
                    <a:pt x="952" y="86481"/>
                  </a:lnTo>
                  <a:lnTo>
                    <a:pt x="0" y="80848"/>
                  </a:lnTo>
                  <a:lnTo>
                    <a:pt x="1704" y="74754"/>
                  </a:lnTo>
                  <a:lnTo>
                    <a:pt x="21250" y="48161"/>
                  </a:lnTo>
                  <a:lnTo>
                    <a:pt x="48810" y="21548"/>
                  </a:lnTo>
                  <a:lnTo>
                    <a:pt x="97029" y="0"/>
                  </a:lnTo>
                  <a:lnTo>
                    <a:pt x="139321" y="223"/>
                  </a:lnTo>
                  <a:lnTo>
                    <a:pt x="189203" y="11949"/>
                  </a:lnTo>
                  <a:lnTo>
                    <a:pt x="243506" y="42236"/>
                  </a:lnTo>
                  <a:lnTo>
                    <a:pt x="258464" y="62109"/>
                  </a:lnTo>
                  <a:lnTo>
                    <a:pt x="277598" y="107405"/>
                  </a:lnTo>
                  <a:lnTo>
                    <a:pt x="283420" y="150720"/>
                  </a:lnTo>
                  <a:lnTo>
                    <a:pt x="276982" y="200947"/>
                  </a:lnTo>
                  <a:lnTo>
                    <a:pt x="266601" y="232768"/>
                  </a:lnTo>
                  <a:lnTo>
                    <a:pt x="236050" y="272440"/>
                  </a:lnTo>
                  <a:lnTo>
                    <a:pt x="216156" y="280625"/>
                  </a:lnTo>
                  <a:lnTo>
                    <a:pt x="204299" y="282807"/>
                  </a:lnTo>
                  <a:lnTo>
                    <a:pt x="196395" y="288942"/>
                  </a:lnTo>
                  <a:lnTo>
                    <a:pt x="187612" y="308236"/>
                  </a:lnTo>
                  <a:lnTo>
                    <a:pt x="189949" y="332409"/>
                  </a:lnTo>
                  <a:lnTo>
                    <a:pt x="204923" y="386055"/>
                  </a:lnTo>
                  <a:lnTo>
                    <a:pt x="234123" y="444257"/>
                  </a:lnTo>
                  <a:lnTo>
                    <a:pt x="261482" y="481458"/>
                  </a:lnTo>
                  <a:lnTo>
                    <a:pt x="270782" y="485716"/>
                  </a:lnTo>
                  <a:lnTo>
                    <a:pt x="293593" y="487328"/>
                  </a:lnTo>
                  <a:lnTo>
                    <a:pt x="327154" y="481658"/>
                  </a:lnTo>
                  <a:lnTo>
                    <a:pt x="380628" y="455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991771" y="494839"/>
              <a:ext cx="10095" cy="368498"/>
            </a:xfrm>
            <a:custGeom>
              <a:avLst/>
              <a:gdLst/>
              <a:ahLst/>
              <a:cxnLst/>
              <a:rect l="0" t="0" r="0" b="0"/>
              <a:pathLst>
                <a:path w="10095" h="368498">
                  <a:moveTo>
                    <a:pt x="10094" y="0"/>
                  </a:moveTo>
                  <a:lnTo>
                    <a:pt x="4505" y="62093"/>
                  </a:lnTo>
                  <a:lnTo>
                    <a:pt x="1029" y="111204"/>
                  </a:lnTo>
                  <a:lnTo>
                    <a:pt x="0" y="170210"/>
                  </a:lnTo>
                  <a:lnTo>
                    <a:pt x="5283" y="232147"/>
                  </a:lnTo>
                  <a:lnTo>
                    <a:pt x="8668" y="283773"/>
                  </a:lnTo>
                  <a:lnTo>
                    <a:pt x="9812" y="339630"/>
                  </a:lnTo>
                  <a:lnTo>
                    <a:pt x="1009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886052" y="442196"/>
              <a:ext cx="252684" cy="84229"/>
            </a:xfrm>
            <a:custGeom>
              <a:avLst/>
              <a:gdLst/>
              <a:ahLst/>
              <a:cxnLst/>
              <a:rect l="0" t="0" r="0" b="0"/>
              <a:pathLst>
                <a:path w="252684" h="84229">
                  <a:moveTo>
                    <a:pt x="252683" y="0"/>
                  </a:moveTo>
                  <a:lnTo>
                    <a:pt x="197639" y="25194"/>
                  </a:lnTo>
                  <a:lnTo>
                    <a:pt x="146230" y="41545"/>
                  </a:lnTo>
                  <a:lnTo>
                    <a:pt x="84291" y="59587"/>
                  </a:lnTo>
                  <a:lnTo>
                    <a:pt x="22682" y="772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75523" y="789637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88299" y="7235"/>
                  </a:lnTo>
                  <a:lnTo>
                    <a:pt x="232076" y="9878"/>
                  </a:lnTo>
                  <a:lnTo>
                    <a:pt x="175564" y="10400"/>
                  </a:lnTo>
                  <a:lnTo>
                    <a:pt x="112105" y="17739"/>
                  </a:lnTo>
                  <a:lnTo>
                    <a:pt x="56417" y="23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159792" y="336911"/>
              <a:ext cx="193011" cy="652768"/>
            </a:xfrm>
            <a:custGeom>
              <a:avLst/>
              <a:gdLst/>
              <a:ahLst/>
              <a:cxnLst/>
              <a:rect l="0" t="0" r="0" b="0"/>
              <a:pathLst>
                <a:path w="193011" h="652768">
                  <a:moveTo>
                    <a:pt x="63172" y="0"/>
                  </a:moveTo>
                  <a:lnTo>
                    <a:pt x="83470" y="56215"/>
                  </a:lnTo>
                  <a:lnTo>
                    <a:pt x="111504" y="111667"/>
                  </a:lnTo>
                  <a:lnTo>
                    <a:pt x="140030" y="167910"/>
                  </a:lnTo>
                  <a:lnTo>
                    <a:pt x="160929" y="221027"/>
                  </a:lnTo>
                  <a:lnTo>
                    <a:pt x="182450" y="284264"/>
                  </a:lnTo>
                  <a:lnTo>
                    <a:pt x="193010" y="332621"/>
                  </a:lnTo>
                  <a:lnTo>
                    <a:pt x="192369" y="374635"/>
                  </a:lnTo>
                  <a:lnTo>
                    <a:pt x="175318" y="437330"/>
                  </a:lnTo>
                  <a:lnTo>
                    <a:pt x="155774" y="491799"/>
                  </a:lnTo>
                  <a:lnTo>
                    <a:pt x="132243" y="527948"/>
                  </a:lnTo>
                  <a:lnTo>
                    <a:pt x="89979" y="577940"/>
                  </a:lnTo>
                  <a:lnTo>
                    <a:pt x="29111" y="624749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085764" y="1408001"/>
            <a:ext cx="3915273" cy="688643"/>
            <a:chOff x="1085764" y="1408001"/>
            <a:chExt cx="3915273" cy="688643"/>
          </a:xfrm>
        </p:grpSpPr>
        <p:sp>
          <p:nvSpPr>
            <p:cNvPr id="39" name="Freeform 38"/>
            <p:cNvSpPr/>
            <p:nvPr/>
          </p:nvSpPr>
          <p:spPr>
            <a:xfrm>
              <a:off x="1085764" y="1737073"/>
              <a:ext cx="261884" cy="359571"/>
            </a:xfrm>
            <a:custGeom>
              <a:avLst/>
              <a:gdLst/>
              <a:ahLst/>
              <a:cxnLst/>
              <a:rect l="0" t="0" r="0" b="0"/>
              <a:pathLst>
                <a:path w="261884" h="359571">
                  <a:moveTo>
                    <a:pt x="135541" y="158056"/>
                  </a:moveTo>
                  <a:lnTo>
                    <a:pt x="126476" y="99439"/>
                  </a:lnTo>
                  <a:lnTo>
                    <a:pt x="115727" y="53671"/>
                  </a:lnTo>
                  <a:lnTo>
                    <a:pt x="92286" y="13954"/>
                  </a:lnTo>
                  <a:lnTo>
                    <a:pt x="85648" y="5836"/>
                  </a:lnTo>
                  <a:lnTo>
                    <a:pt x="77712" y="1594"/>
                  </a:lnTo>
                  <a:lnTo>
                    <a:pt x="59537" y="0"/>
                  </a:lnTo>
                  <a:lnTo>
                    <a:pt x="29573" y="11269"/>
                  </a:lnTo>
                  <a:lnTo>
                    <a:pt x="22782" y="19254"/>
                  </a:lnTo>
                  <a:lnTo>
                    <a:pt x="5399" y="78932"/>
                  </a:lnTo>
                  <a:lnTo>
                    <a:pt x="0" y="134974"/>
                  </a:lnTo>
                  <a:lnTo>
                    <a:pt x="234" y="184102"/>
                  </a:lnTo>
                  <a:lnTo>
                    <a:pt x="7193" y="235704"/>
                  </a:lnTo>
                  <a:lnTo>
                    <a:pt x="16664" y="285698"/>
                  </a:lnTo>
                  <a:lnTo>
                    <a:pt x="28049" y="322608"/>
                  </a:lnTo>
                  <a:lnTo>
                    <a:pt x="39414" y="340765"/>
                  </a:lnTo>
                  <a:lnTo>
                    <a:pt x="55383" y="353514"/>
                  </a:lnTo>
                  <a:lnTo>
                    <a:pt x="64555" y="358551"/>
                  </a:lnTo>
                  <a:lnTo>
                    <a:pt x="74179" y="359570"/>
                  </a:lnTo>
                  <a:lnTo>
                    <a:pt x="94231" y="354462"/>
                  </a:lnTo>
                  <a:lnTo>
                    <a:pt x="108602" y="341274"/>
                  </a:lnTo>
                  <a:lnTo>
                    <a:pt x="137323" y="292928"/>
                  </a:lnTo>
                  <a:lnTo>
                    <a:pt x="147461" y="241196"/>
                  </a:lnTo>
                  <a:lnTo>
                    <a:pt x="151368" y="213724"/>
                  </a:lnTo>
                  <a:lnTo>
                    <a:pt x="147463" y="157960"/>
                  </a:lnTo>
                  <a:lnTo>
                    <a:pt x="140187" y="104448"/>
                  </a:lnTo>
                  <a:lnTo>
                    <a:pt x="153805" y="163609"/>
                  </a:lnTo>
                  <a:lnTo>
                    <a:pt x="170731" y="226161"/>
                  </a:lnTo>
                  <a:lnTo>
                    <a:pt x="193098" y="271595"/>
                  </a:lnTo>
                  <a:lnTo>
                    <a:pt x="206356" y="288846"/>
                  </a:lnTo>
                  <a:lnTo>
                    <a:pt x="232562" y="306123"/>
                  </a:lnTo>
                  <a:lnTo>
                    <a:pt x="261883" y="315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79233" y="1765775"/>
              <a:ext cx="126343" cy="258924"/>
            </a:xfrm>
            <a:custGeom>
              <a:avLst/>
              <a:gdLst/>
              <a:ahLst/>
              <a:cxnLst/>
              <a:rect l="0" t="0" r="0" b="0"/>
              <a:pathLst>
                <a:path w="126343" h="258924">
                  <a:moveTo>
                    <a:pt x="0" y="97769"/>
                  </a:moveTo>
                  <a:lnTo>
                    <a:pt x="3119" y="140460"/>
                  </a:lnTo>
                  <a:lnTo>
                    <a:pt x="19128" y="199837"/>
                  </a:lnTo>
                  <a:lnTo>
                    <a:pt x="45853" y="258923"/>
                  </a:lnTo>
                  <a:lnTo>
                    <a:pt x="44556" y="253621"/>
                  </a:lnTo>
                  <a:lnTo>
                    <a:pt x="24298" y="190618"/>
                  </a:lnTo>
                  <a:lnTo>
                    <a:pt x="10475" y="138813"/>
                  </a:lnTo>
                  <a:lnTo>
                    <a:pt x="2069" y="83519"/>
                  </a:lnTo>
                  <a:lnTo>
                    <a:pt x="6202" y="47143"/>
                  </a:lnTo>
                  <a:lnTo>
                    <a:pt x="14845" y="28085"/>
                  </a:lnTo>
                  <a:lnTo>
                    <a:pt x="20425" y="19728"/>
                  </a:lnTo>
                  <a:lnTo>
                    <a:pt x="35984" y="7322"/>
                  </a:lnTo>
                  <a:lnTo>
                    <a:pt x="45046" y="2376"/>
                  </a:lnTo>
                  <a:lnTo>
                    <a:pt x="64474" y="0"/>
                  </a:lnTo>
                  <a:lnTo>
                    <a:pt x="126342" y="13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54288" y="1779326"/>
              <a:ext cx="172386" cy="195134"/>
            </a:xfrm>
            <a:custGeom>
              <a:avLst/>
              <a:gdLst/>
              <a:ahLst/>
              <a:cxnLst/>
              <a:rect l="0" t="0" r="0" b="0"/>
              <a:pathLst>
                <a:path w="172386" h="195134">
                  <a:moveTo>
                    <a:pt x="3929" y="63161"/>
                  </a:moveTo>
                  <a:lnTo>
                    <a:pt x="20697" y="74339"/>
                  </a:lnTo>
                  <a:lnTo>
                    <a:pt x="53481" y="81291"/>
                  </a:lnTo>
                  <a:lnTo>
                    <a:pt x="87242" y="77761"/>
                  </a:lnTo>
                  <a:lnTo>
                    <a:pt x="119471" y="63717"/>
                  </a:lnTo>
                  <a:lnTo>
                    <a:pt x="125411" y="55343"/>
                  </a:lnTo>
                  <a:lnTo>
                    <a:pt x="128891" y="33560"/>
                  </a:lnTo>
                  <a:lnTo>
                    <a:pt x="123419" y="14520"/>
                  </a:lnTo>
                  <a:lnTo>
                    <a:pt x="118684" y="6167"/>
                  </a:lnTo>
                  <a:lnTo>
                    <a:pt x="110848" y="1768"/>
                  </a:lnTo>
                  <a:lnTo>
                    <a:pt x="89663" y="0"/>
                  </a:lnTo>
                  <a:lnTo>
                    <a:pt x="57018" y="11171"/>
                  </a:lnTo>
                  <a:lnTo>
                    <a:pt x="30708" y="29299"/>
                  </a:lnTo>
                  <a:lnTo>
                    <a:pt x="13683" y="55077"/>
                  </a:lnTo>
                  <a:lnTo>
                    <a:pt x="1230" y="84942"/>
                  </a:lnTo>
                  <a:lnTo>
                    <a:pt x="0" y="108716"/>
                  </a:lnTo>
                  <a:lnTo>
                    <a:pt x="8742" y="156517"/>
                  </a:lnTo>
                  <a:lnTo>
                    <a:pt x="21276" y="175232"/>
                  </a:lnTo>
                  <a:lnTo>
                    <a:pt x="29532" y="183499"/>
                  </a:lnTo>
                  <a:lnTo>
                    <a:pt x="51183" y="192683"/>
                  </a:lnTo>
                  <a:lnTo>
                    <a:pt x="63508" y="195133"/>
                  </a:lnTo>
                  <a:lnTo>
                    <a:pt x="89680" y="191615"/>
                  </a:lnTo>
                  <a:lnTo>
                    <a:pt x="147803" y="173403"/>
                  </a:lnTo>
                  <a:lnTo>
                    <a:pt x="172385" y="1684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00414" y="1505575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0" y="0"/>
                  </a:moveTo>
                  <a:lnTo>
                    <a:pt x="8333" y="54144"/>
                  </a:lnTo>
                  <a:lnTo>
                    <a:pt x="15684" y="103502"/>
                  </a:lnTo>
                  <a:lnTo>
                    <a:pt x="19465" y="158699"/>
                  </a:lnTo>
                  <a:lnTo>
                    <a:pt x="29148" y="221770"/>
                  </a:lnTo>
                  <a:lnTo>
                    <a:pt x="37752" y="282779"/>
                  </a:lnTo>
                  <a:lnTo>
                    <a:pt x="41991" y="337770"/>
                  </a:lnTo>
                  <a:lnTo>
                    <a:pt x="50192" y="395746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91146" y="1610860"/>
              <a:ext cx="119839" cy="252685"/>
            </a:xfrm>
            <a:custGeom>
              <a:avLst/>
              <a:gdLst/>
              <a:ahLst/>
              <a:cxnLst/>
              <a:rect l="0" t="0" r="0" b="0"/>
              <a:pathLst>
                <a:path w="119839" h="252685">
                  <a:moveTo>
                    <a:pt x="88253" y="0"/>
                  </a:moveTo>
                  <a:lnTo>
                    <a:pt x="78677" y="24046"/>
                  </a:lnTo>
                  <a:lnTo>
                    <a:pt x="28354" y="80698"/>
                  </a:lnTo>
                  <a:lnTo>
                    <a:pt x="8874" y="117196"/>
                  </a:lnTo>
                  <a:lnTo>
                    <a:pt x="1110" y="137485"/>
                  </a:lnTo>
                  <a:lnTo>
                    <a:pt x="0" y="158200"/>
                  </a:lnTo>
                  <a:lnTo>
                    <a:pt x="1341" y="168638"/>
                  </a:lnTo>
                  <a:lnTo>
                    <a:pt x="5745" y="176766"/>
                  </a:lnTo>
                  <a:lnTo>
                    <a:pt x="67913" y="221482"/>
                  </a:lnTo>
                  <a:lnTo>
                    <a:pt x="11983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44123" y="1689882"/>
              <a:ext cx="131909" cy="194720"/>
            </a:xfrm>
            <a:custGeom>
              <a:avLst/>
              <a:gdLst/>
              <a:ahLst/>
              <a:cxnLst/>
              <a:rect l="0" t="0" r="0" b="0"/>
              <a:pathLst>
                <a:path w="131909" h="194720">
                  <a:moveTo>
                    <a:pt x="8975" y="78905"/>
                  </a:moveTo>
                  <a:lnTo>
                    <a:pt x="8975" y="127836"/>
                  </a:lnTo>
                  <a:lnTo>
                    <a:pt x="15041" y="185824"/>
                  </a:lnTo>
                  <a:lnTo>
                    <a:pt x="14189" y="185280"/>
                  </a:lnTo>
                  <a:lnTo>
                    <a:pt x="12451" y="181407"/>
                  </a:lnTo>
                  <a:lnTo>
                    <a:pt x="6313" y="128870"/>
                  </a:lnTo>
                  <a:lnTo>
                    <a:pt x="0" y="74867"/>
                  </a:lnTo>
                  <a:lnTo>
                    <a:pt x="5376" y="50204"/>
                  </a:lnTo>
                  <a:lnTo>
                    <a:pt x="27891" y="5775"/>
                  </a:lnTo>
                  <a:lnTo>
                    <a:pt x="35624" y="906"/>
                  </a:lnTo>
                  <a:lnTo>
                    <a:pt x="44288" y="0"/>
                  </a:lnTo>
                  <a:lnTo>
                    <a:pt x="62105" y="5232"/>
                  </a:lnTo>
                  <a:lnTo>
                    <a:pt x="99824" y="34209"/>
                  </a:lnTo>
                  <a:lnTo>
                    <a:pt x="115572" y="65792"/>
                  </a:lnTo>
                  <a:lnTo>
                    <a:pt x="131908" y="123798"/>
                  </a:lnTo>
                  <a:lnTo>
                    <a:pt x="131187" y="160837"/>
                  </a:lnTo>
                  <a:lnTo>
                    <a:pt x="124788" y="194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46968" y="1731064"/>
              <a:ext cx="159855" cy="180197"/>
            </a:xfrm>
            <a:custGeom>
              <a:avLst/>
              <a:gdLst/>
              <a:ahLst/>
              <a:cxnLst/>
              <a:rect l="0" t="0" r="0" b="0"/>
              <a:pathLst>
                <a:path w="159855" h="180197">
                  <a:moveTo>
                    <a:pt x="100928" y="27195"/>
                  </a:moveTo>
                  <a:lnTo>
                    <a:pt x="95339" y="10427"/>
                  </a:lnTo>
                  <a:lnTo>
                    <a:pt x="89013" y="5488"/>
                  </a:lnTo>
                  <a:lnTo>
                    <a:pt x="69506" y="0"/>
                  </a:lnTo>
                  <a:lnTo>
                    <a:pt x="58923" y="2046"/>
                  </a:lnTo>
                  <a:lnTo>
                    <a:pt x="28431" y="20523"/>
                  </a:lnTo>
                  <a:lnTo>
                    <a:pt x="11775" y="34368"/>
                  </a:lnTo>
                  <a:lnTo>
                    <a:pt x="2813" y="54559"/>
                  </a:lnTo>
                  <a:lnTo>
                    <a:pt x="0" y="79131"/>
                  </a:lnTo>
                  <a:lnTo>
                    <a:pt x="6163" y="118102"/>
                  </a:lnTo>
                  <a:lnTo>
                    <a:pt x="16306" y="141298"/>
                  </a:lnTo>
                  <a:lnTo>
                    <a:pt x="40760" y="168497"/>
                  </a:lnTo>
                  <a:lnTo>
                    <a:pt x="63268" y="177733"/>
                  </a:lnTo>
                  <a:lnTo>
                    <a:pt x="75822" y="180196"/>
                  </a:lnTo>
                  <a:lnTo>
                    <a:pt x="96009" y="176694"/>
                  </a:lnTo>
                  <a:lnTo>
                    <a:pt x="120527" y="161568"/>
                  </a:lnTo>
                  <a:lnTo>
                    <a:pt x="135375" y="146578"/>
                  </a:lnTo>
                  <a:lnTo>
                    <a:pt x="149773" y="124317"/>
                  </a:lnTo>
                  <a:lnTo>
                    <a:pt x="159854" y="85478"/>
                  </a:lnTo>
                  <a:lnTo>
                    <a:pt x="157252" y="49923"/>
                  </a:lnTo>
                  <a:lnTo>
                    <a:pt x="143042" y="16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42653" y="1705616"/>
              <a:ext cx="292485" cy="169146"/>
            </a:xfrm>
            <a:custGeom>
              <a:avLst/>
              <a:gdLst/>
              <a:ahLst/>
              <a:cxnLst/>
              <a:rect l="0" t="0" r="0" b="0"/>
              <a:pathLst>
                <a:path w="292485" h="169146">
                  <a:moveTo>
                    <a:pt x="0" y="0"/>
                  </a:moveTo>
                  <a:lnTo>
                    <a:pt x="5589" y="62093"/>
                  </a:lnTo>
                  <a:lnTo>
                    <a:pt x="19128" y="111138"/>
                  </a:lnTo>
                  <a:lnTo>
                    <a:pt x="30338" y="129723"/>
                  </a:lnTo>
                  <a:lnTo>
                    <a:pt x="38942" y="134445"/>
                  </a:lnTo>
                  <a:lnTo>
                    <a:pt x="60981" y="136573"/>
                  </a:lnTo>
                  <a:lnTo>
                    <a:pt x="80135" y="130499"/>
                  </a:lnTo>
                  <a:lnTo>
                    <a:pt x="88518" y="125604"/>
                  </a:lnTo>
                  <a:lnTo>
                    <a:pt x="100952" y="110806"/>
                  </a:lnTo>
                  <a:lnTo>
                    <a:pt x="125961" y="52203"/>
                  </a:lnTo>
                  <a:lnTo>
                    <a:pt x="129597" y="41821"/>
                  </a:lnTo>
                  <a:lnTo>
                    <a:pt x="132022" y="39579"/>
                  </a:lnTo>
                  <a:lnTo>
                    <a:pt x="133638" y="42764"/>
                  </a:lnTo>
                  <a:lnTo>
                    <a:pt x="148039" y="104071"/>
                  </a:lnTo>
                  <a:lnTo>
                    <a:pt x="157042" y="125803"/>
                  </a:lnTo>
                  <a:lnTo>
                    <a:pt x="172741" y="147159"/>
                  </a:lnTo>
                  <a:lnTo>
                    <a:pt x="201311" y="167735"/>
                  </a:lnTo>
                  <a:lnTo>
                    <a:pt x="211416" y="169145"/>
                  </a:lnTo>
                  <a:lnTo>
                    <a:pt x="232003" y="164473"/>
                  </a:lnTo>
                  <a:lnTo>
                    <a:pt x="249731" y="151478"/>
                  </a:lnTo>
                  <a:lnTo>
                    <a:pt x="264239" y="134004"/>
                  </a:lnTo>
                  <a:lnTo>
                    <a:pt x="286990" y="83851"/>
                  </a:lnTo>
                  <a:lnTo>
                    <a:pt x="292484" y="46942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90093" y="1632593"/>
              <a:ext cx="189514" cy="209895"/>
            </a:xfrm>
            <a:custGeom>
              <a:avLst/>
              <a:gdLst/>
              <a:ahLst/>
              <a:cxnLst/>
              <a:rect l="0" t="0" r="0" b="0"/>
              <a:pathLst>
                <a:path w="189514" h="209895">
                  <a:moveTo>
                    <a:pt x="0" y="62495"/>
                  </a:moveTo>
                  <a:lnTo>
                    <a:pt x="17958" y="116370"/>
                  </a:lnTo>
                  <a:lnTo>
                    <a:pt x="37471" y="179586"/>
                  </a:lnTo>
                  <a:lnTo>
                    <a:pt x="40050" y="205002"/>
                  </a:lnTo>
                  <a:lnTo>
                    <a:pt x="39568" y="208972"/>
                  </a:lnTo>
                  <a:lnTo>
                    <a:pt x="38077" y="206940"/>
                  </a:lnTo>
                  <a:lnTo>
                    <a:pt x="34471" y="189863"/>
                  </a:lnTo>
                  <a:lnTo>
                    <a:pt x="32155" y="127948"/>
                  </a:lnTo>
                  <a:lnTo>
                    <a:pt x="31698" y="69965"/>
                  </a:lnTo>
                  <a:lnTo>
                    <a:pt x="42797" y="27533"/>
                  </a:lnTo>
                  <a:lnTo>
                    <a:pt x="57625" y="8742"/>
                  </a:lnTo>
                  <a:lnTo>
                    <a:pt x="66493" y="2093"/>
                  </a:lnTo>
                  <a:lnTo>
                    <a:pt x="74744" y="0"/>
                  </a:lnTo>
                  <a:lnTo>
                    <a:pt x="82585" y="944"/>
                  </a:lnTo>
                  <a:lnTo>
                    <a:pt x="117568" y="19271"/>
                  </a:lnTo>
                  <a:lnTo>
                    <a:pt x="142329" y="44229"/>
                  </a:lnTo>
                  <a:lnTo>
                    <a:pt x="167326" y="94448"/>
                  </a:lnTo>
                  <a:lnTo>
                    <a:pt x="184685" y="155176"/>
                  </a:lnTo>
                  <a:lnTo>
                    <a:pt x="189513" y="209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80300" y="1408001"/>
              <a:ext cx="94146" cy="455544"/>
            </a:xfrm>
            <a:custGeom>
              <a:avLst/>
              <a:gdLst/>
              <a:ahLst/>
              <a:cxnLst/>
              <a:rect l="0" t="0" r="0" b="0"/>
              <a:pathLst>
                <a:path w="94146" h="455544">
                  <a:moveTo>
                    <a:pt x="52031" y="455543"/>
                  </a:moveTo>
                  <a:lnTo>
                    <a:pt x="43698" y="418065"/>
                  </a:lnTo>
                  <a:lnTo>
                    <a:pt x="41937" y="366641"/>
                  </a:lnTo>
                  <a:lnTo>
                    <a:pt x="36042" y="319757"/>
                  </a:lnTo>
                  <a:lnTo>
                    <a:pt x="26887" y="268821"/>
                  </a:lnTo>
                  <a:lnTo>
                    <a:pt x="13313" y="207613"/>
                  </a:lnTo>
                  <a:lnTo>
                    <a:pt x="2486" y="150462"/>
                  </a:lnTo>
                  <a:lnTo>
                    <a:pt x="0" y="94113"/>
                  </a:lnTo>
                  <a:lnTo>
                    <a:pt x="5159" y="51965"/>
                  </a:lnTo>
                  <a:lnTo>
                    <a:pt x="14042" y="30120"/>
                  </a:lnTo>
                  <a:lnTo>
                    <a:pt x="19686" y="21019"/>
                  </a:lnTo>
                  <a:lnTo>
                    <a:pt x="35316" y="7787"/>
                  </a:lnTo>
                  <a:lnTo>
                    <a:pt x="44397" y="2621"/>
                  </a:lnTo>
                  <a:lnTo>
                    <a:pt x="63846" y="0"/>
                  </a:lnTo>
                  <a:lnTo>
                    <a:pt x="94145" y="2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69160" y="164244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6289" y="17959"/>
                  </a:lnTo>
                  <a:lnTo>
                    <a:pt x="26268" y="295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13900" y="1726673"/>
              <a:ext cx="136544" cy="149841"/>
            </a:xfrm>
            <a:custGeom>
              <a:avLst/>
              <a:gdLst/>
              <a:ahLst/>
              <a:cxnLst/>
              <a:rect l="0" t="0" r="0" b="0"/>
              <a:pathLst>
                <a:path w="136544" h="149841">
                  <a:moveTo>
                    <a:pt x="107944" y="21057"/>
                  </a:moveTo>
                  <a:lnTo>
                    <a:pt x="96766" y="9879"/>
                  </a:lnTo>
                  <a:lnTo>
                    <a:pt x="78800" y="4391"/>
                  </a:lnTo>
                  <a:lnTo>
                    <a:pt x="56386" y="3121"/>
                  </a:lnTo>
                  <a:lnTo>
                    <a:pt x="34727" y="6457"/>
                  </a:lnTo>
                  <a:lnTo>
                    <a:pt x="26377" y="12493"/>
                  </a:lnTo>
                  <a:lnTo>
                    <a:pt x="9037" y="42176"/>
                  </a:lnTo>
                  <a:lnTo>
                    <a:pt x="424" y="63199"/>
                  </a:lnTo>
                  <a:lnTo>
                    <a:pt x="0" y="73718"/>
                  </a:lnTo>
                  <a:lnTo>
                    <a:pt x="5767" y="94765"/>
                  </a:lnTo>
                  <a:lnTo>
                    <a:pt x="22167" y="126345"/>
                  </a:lnTo>
                  <a:lnTo>
                    <a:pt x="38236" y="141161"/>
                  </a:lnTo>
                  <a:lnTo>
                    <a:pt x="47434" y="146750"/>
                  </a:lnTo>
                  <a:lnTo>
                    <a:pt x="70132" y="149840"/>
                  </a:lnTo>
                  <a:lnTo>
                    <a:pt x="82736" y="149027"/>
                  </a:lnTo>
                  <a:lnTo>
                    <a:pt x="102980" y="138764"/>
                  </a:lnTo>
                  <a:lnTo>
                    <a:pt x="118606" y="122504"/>
                  </a:lnTo>
                  <a:lnTo>
                    <a:pt x="129451" y="103579"/>
                  </a:lnTo>
                  <a:lnTo>
                    <a:pt x="136543" y="67605"/>
                  </a:lnTo>
                  <a:lnTo>
                    <a:pt x="131963" y="44085"/>
                  </a:lnTo>
                  <a:lnTo>
                    <a:pt x="1079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08581" y="1663502"/>
              <a:ext cx="123834" cy="214446"/>
            </a:xfrm>
            <a:custGeom>
              <a:avLst/>
              <a:gdLst/>
              <a:ahLst/>
              <a:cxnLst/>
              <a:rect l="0" t="0" r="0" b="0"/>
              <a:pathLst>
                <a:path w="123834" h="214446">
                  <a:moveTo>
                    <a:pt x="18548" y="136871"/>
                  </a:moveTo>
                  <a:lnTo>
                    <a:pt x="37676" y="190746"/>
                  </a:lnTo>
                  <a:lnTo>
                    <a:pt x="50472" y="214445"/>
                  </a:lnTo>
                  <a:lnTo>
                    <a:pt x="45995" y="208783"/>
                  </a:lnTo>
                  <a:lnTo>
                    <a:pt x="14785" y="146678"/>
                  </a:lnTo>
                  <a:lnTo>
                    <a:pt x="3135" y="114430"/>
                  </a:lnTo>
                  <a:lnTo>
                    <a:pt x="0" y="89073"/>
                  </a:lnTo>
                  <a:lnTo>
                    <a:pt x="4845" y="68444"/>
                  </a:lnTo>
                  <a:lnTo>
                    <a:pt x="27020" y="36137"/>
                  </a:lnTo>
                  <a:lnTo>
                    <a:pt x="52644" y="19936"/>
                  </a:lnTo>
                  <a:lnTo>
                    <a:pt x="99987" y="3434"/>
                  </a:lnTo>
                  <a:lnTo>
                    <a:pt x="1238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43026" y="1452932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3119" y="154756"/>
                  </a:lnTo>
                  <a:lnTo>
                    <a:pt x="8333" y="202222"/>
                  </a:lnTo>
                  <a:lnTo>
                    <a:pt x="9878" y="253330"/>
                  </a:lnTo>
                  <a:lnTo>
                    <a:pt x="10335" y="302398"/>
                  </a:lnTo>
                  <a:lnTo>
                    <a:pt x="10471" y="349693"/>
                  </a:lnTo>
                  <a:lnTo>
                    <a:pt x="10511" y="391392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16684" y="1621388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8583" y="16789"/>
                  </a:lnTo>
                  <a:lnTo>
                    <a:pt x="183131" y="23334"/>
                  </a:lnTo>
                  <a:lnTo>
                    <a:pt x="132100" y="35545"/>
                  </a:lnTo>
                  <a:lnTo>
                    <a:pt x="70894" y="41987"/>
                  </a:lnTo>
                  <a:lnTo>
                    <a:pt x="25702" y="5331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11482" y="1421347"/>
              <a:ext cx="157928" cy="442198"/>
            </a:xfrm>
            <a:custGeom>
              <a:avLst/>
              <a:gdLst/>
              <a:ahLst/>
              <a:cxnLst/>
              <a:rect l="0" t="0" r="0" b="0"/>
              <a:pathLst>
                <a:path w="157928" h="442198">
                  <a:moveTo>
                    <a:pt x="0" y="0"/>
                  </a:moveTo>
                  <a:lnTo>
                    <a:pt x="3119" y="48931"/>
                  </a:lnTo>
                  <a:lnTo>
                    <a:pt x="11452" y="96776"/>
                  </a:lnTo>
                  <a:lnTo>
                    <a:pt x="18211" y="151117"/>
                  </a:lnTo>
                  <a:lnTo>
                    <a:pt x="20213" y="208552"/>
                  </a:lnTo>
                  <a:lnTo>
                    <a:pt x="26479" y="269183"/>
                  </a:lnTo>
                  <a:lnTo>
                    <a:pt x="30576" y="330595"/>
                  </a:lnTo>
                  <a:lnTo>
                    <a:pt x="31386" y="389000"/>
                  </a:lnTo>
                  <a:lnTo>
                    <a:pt x="31452" y="403223"/>
                  </a:lnTo>
                  <a:lnTo>
                    <a:pt x="30327" y="408025"/>
                  </a:lnTo>
                  <a:lnTo>
                    <a:pt x="28406" y="406548"/>
                  </a:lnTo>
                  <a:lnTo>
                    <a:pt x="24323" y="392427"/>
                  </a:lnTo>
                  <a:lnTo>
                    <a:pt x="21487" y="331932"/>
                  </a:lnTo>
                  <a:lnTo>
                    <a:pt x="26773" y="296442"/>
                  </a:lnTo>
                  <a:lnTo>
                    <a:pt x="41338" y="263699"/>
                  </a:lnTo>
                  <a:lnTo>
                    <a:pt x="56977" y="248611"/>
                  </a:lnTo>
                  <a:lnTo>
                    <a:pt x="66060" y="242949"/>
                  </a:lnTo>
                  <a:lnTo>
                    <a:pt x="74456" y="241515"/>
                  </a:lnTo>
                  <a:lnTo>
                    <a:pt x="82392" y="242898"/>
                  </a:lnTo>
                  <a:lnTo>
                    <a:pt x="97450" y="250674"/>
                  </a:lnTo>
                  <a:lnTo>
                    <a:pt x="111941" y="261929"/>
                  </a:lnTo>
                  <a:lnTo>
                    <a:pt x="127664" y="287008"/>
                  </a:lnTo>
                  <a:lnTo>
                    <a:pt x="142287" y="328094"/>
                  </a:lnTo>
                  <a:lnTo>
                    <a:pt x="152314" y="388162"/>
                  </a:lnTo>
                  <a:lnTo>
                    <a:pt x="15792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90466" y="1631694"/>
              <a:ext cx="210571" cy="238307"/>
            </a:xfrm>
            <a:custGeom>
              <a:avLst/>
              <a:gdLst/>
              <a:ahLst/>
              <a:cxnLst/>
              <a:rect l="0" t="0" r="0" b="0"/>
              <a:pathLst>
                <a:path w="210571" h="238307">
                  <a:moveTo>
                    <a:pt x="0" y="147622"/>
                  </a:moveTo>
                  <a:lnTo>
                    <a:pt x="53875" y="129663"/>
                  </a:lnTo>
                  <a:lnTo>
                    <a:pt x="83424" y="118254"/>
                  </a:lnTo>
                  <a:lnTo>
                    <a:pt x="122264" y="87328"/>
                  </a:lnTo>
                  <a:lnTo>
                    <a:pt x="138132" y="61127"/>
                  </a:lnTo>
                  <a:lnTo>
                    <a:pt x="140161" y="41329"/>
                  </a:lnTo>
                  <a:lnTo>
                    <a:pt x="139064" y="31137"/>
                  </a:lnTo>
                  <a:lnTo>
                    <a:pt x="128487" y="13572"/>
                  </a:lnTo>
                  <a:lnTo>
                    <a:pt x="120753" y="5613"/>
                  </a:lnTo>
                  <a:lnTo>
                    <a:pt x="112087" y="1477"/>
                  </a:lnTo>
                  <a:lnTo>
                    <a:pt x="93100" y="0"/>
                  </a:lnTo>
                  <a:lnTo>
                    <a:pt x="76083" y="6363"/>
                  </a:lnTo>
                  <a:lnTo>
                    <a:pt x="68269" y="11335"/>
                  </a:lnTo>
                  <a:lnTo>
                    <a:pt x="46094" y="40690"/>
                  </a:lnTo>
                  <a:lnTo>
                    <a:pt x="30295" y="73434"/>
                  </a:lnTo>
                  <a:lnTo>
                    <a:pt x="23794" y="110952"/>
                  </a:lnTo>
                  <a:lnTo>
                    <a:pt x="30003" y="157146"/>
                  </a:lnTo>
                  <a:lnTo>
                    <a:pt x="40346" y="188268"/>
                  </a:lnTo>
                  <a:lnTo>
                    <a:pt x="70881" y="227685"/>
                  </a:lnTo>
                  <a:lnTo>
                    <a:pt x="90774" y="235848"/>
                  </a:lnTo>
                  <a:lnTo>
                    <a:pt x="115214" y="238306"/>
                  </a:lnTo>
                  <a:lnTo>
                    <a:pt x="154110" y="231943"/>
                  </a:lnTo>
                  <a:lnTo>
                    <a:pt x="193048" y="212544"/>
                  </a:lnTo>
                  <a:lnTo>
                    <a:pt x="210570" y="200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300218" y="1368704"/>
            <a:ext cx="3194891" cy="652768"/>
            <a:chOff x="5300218" y="1368704"/>
            <a:chExt cx="3194891" cy="652768"/>
          </a:xfrm>
        </p:grpSpPr>
        <p:sp>
          <p:nvSpPr>
            <p:cNvPr id="57" name="Freeform 56"/>
            <p:cNvSpPr/>
            <p:nvPr/>
          </p:nvSpPr>
          <p:spPr>
            <a:xfrm>
              <a:off x="5300218" y="1507905"/>
              <a:ext cx="224344" cy="348153"/>
            </a:xfrm>
            <a:custGeom>
              <a:avLst/>
              <a:gdLst/>
              <a:ahLst/>
              <a:cxnLst/>
              <a:rect l="0" t="0" r="0" b="0"/>
              <a:pathLst>
                <a:path w="224344" h="348153">
                  <a:moveTo>
                    <a:pt x="174600" y="29255"/>
                  </a:moveTo>
                  <a:lnTo>
                    <a:pt x="163422" y="18077"/>
                  </a:lnTo>
                  <a:lnTo>
                    <a:pt x="134114" y="5536"/>
                  </a:lnTo>
                  <a:lnTo>
                    <a:pt x="95794" y="0"/>
                  </a:lnTo>
                  <a:lnTo>
                    <a:pt x="60393" y="3949"/>
                  </a:lnTo>
                  <a:lnTo>
                    <a:pt x="41563" y="12549"/>
                  </a:lnTo>
                  <a:lnTo>
                    <a:pt x="25396" y="25340"/>
                  </a:lnTo>
                  <a:lnTo>
                    <a:pt x="10411" y="42723"/>
                  </a:lnTo>
                  <a:lnTo>
                    <a:pt x="2192" y="65266"/>
                  </a:lnTo>
                  <a:lnTo>
                    <a:pt x="0" y="77829"/>
                  </a:lnTo>
                  <a:lnTo>
                    <a:pt x="3803" y="101146"/>
                  </a:lnTo>
                  <a:lnTo>
                    <a:pt x="8093" y="112278"/>
                  </a:lnTo>
                  <a:lnTo>
                    <a:pt x="22218" y="127765"/>
                  </a:lnTo>
                  <a:lnTo>
                    <a:pt x="59882" y="147240"/>
                  </a:lnTo>
                  <a:lnTo>
                    <a:pt x="115589" y="156286"/>
                  </a:lnTo>
                  <a:lnTo>
                    <a:pt x="173762" y="184688"/>
                  </a:lnTo>
                  <a:lnTo>
                    <a:pt x="200348" y="205031"/>
                  </a:lnTo>
                  <a:lnTo>
                    <a:pt x="217454" y="231465"/>
                  </a:lnTo>
                  <a:lnTo>
                    <a:pt x="224343" y="267114"/>
                  </a:lnTo>
                  <a:lnTo>
                    <a:pt x="220795" y="301723"/>
                  </a:lnTo>
                  <a:lnTo>
                    <a:pt x="212289" y="320368"/>
                  </a:lnTo>
                  <a:lnTo>
                    <a:pt x="206745" y="328615"/>
                  </a:lnTo>
                  <a:lnTo>
                    <a:pt x="191227" y="340899"/>
                  </a:lnTo>
                  <a:lnTo>
                    <a:pt x="182175" y="345812"/>
                  </a:lnTo>
                  <a:lnTo>
                    <a:pt x="159639" y="348152"/>
                  </a:lnTo>
                  <a:lnTo>
                    <a:pt x="107044" y="340122"/>
                  </a:lnTo>
                  <a:lnTo>
                    <a:pt x="61170" y="326101"/>
                  </a:lnTo>
                  <a:lnTo>
                    <a:pt x="16673" y="302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69575" y="1594465"/>
              <a:ext cx="168457" cy="230213"/>
            </a:xfrm>
            <a:custGeom>
              <a:avLst/>
              <a:gdLst/>
              <a:ahLst/>
              <a:cxnLst/>
              <a:rect l="0" t="0" r="0" b="0"/>
              <a:pathLst>
                <a:path w="168457" h="230213">
                  <a:moveTo>
                    <a:pt x="0" y="100623"/>
                  </a:moveTo>
                  <a:lnTo>
                    <a:pt x="58617" y="100623"/>
                  </a:lnTo>
                  <a:lnTo>
                    <a:pt x="115214" y="89170"/>
                  </a:lnTo>
                  <a:lnTo>
                    <a:pt x="125942" y="85968"/>
                  </a:lnTo>
                  <a:lnTo>
                    <a:pt x="134264" y="80325"/>
                  </a:lnTo>
                  <a:lnTo>
                    <a:pt x="146630" y="64695"/>
                  </a:lnTo>
                  <a:lnTo>
                    <a:pt x="148057" y="55614"/>
                  </a:lnTo>
                  <a:lnTo>
                    <a:pt x="143401" y="36165"/>
                  </a:lnTo>
                  <a:lnTo>
                    <a:pt x="127627" y="11074"/>
                  </a:lnTo>
                  <a:lnTo>
                    <a:pt x="108586" y="2332"/>
                  </a:lnTo>
                  <a:lnTo>
                    <a:pt x="96957" y="0"/>
                  </a:lnTo>
                  <a:lnTo>
                    <a:pt x="74677" y="3649"/>
                  </a:lnTo>
                  <a:lnTo>
                    <a:pt x="45523" y="18857"/>
                  </a:lnTo>
                  <a:lnTo>
                    <a:pt x="14712" y="44957"/>
                  </a:lnTo>
                  <a:lnTo>
                    <a:pt x="6538" y="64964"/>
                  </a:lnTo>
                  <a:lnTo>
                    <a:pt x="1291" y="121525"/>
                  </a:lnTo>
                  <a:lnTo>
                    <a:pt x="6813" y="148517"/>
                  </a:lnTo>
                  <a:lnTo>
                    <a:pt x="23076" y="180324"/>
                  </a:lnTo>
                  <a:lnTo>
                    <a:pt x="49532" y="212033"/>
                  </a:lnTo>
                  <a:lnTo>
                    <a:pt x="75897" y="228129"/>
                  </a:lnTo>
                  <a:lnTo>
                    <a:pt x="95733" y="230212"/>
                  </a:lnTo>
                  <a:lnTo>
                    <a:pt x="116248" y="226068"/>
                  </a:lnTo>
                  <a:lnTo>
                    <a:pt x="168456" y="205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80145" y="1607791"/>
              <a:ext cx="115814" cy="192320"/>
            </a:xfrm>
            <a:custGeom>
              <a:avLst/>
              <a:gdLst/>
              <a:ahLst/>
              <a:cxnLst/>
              <a:rect l="0" t="0" r="0" b="0"/>
              <a:pathLst>
                <a:path w="115814" h="192320">
                  <a:moveTo>
                    <a:pt x="0" y="97825"/>
                  </a:moveTo>
                  <a:lnTo>
                    <a:pt x="17958" y="160106"/>
                  </a:lnTo>
                  <a:lnTo>
                    <a:pt x="25858" y="192188"/>
                  </a:lnTo>
                  <a:lnTo>
                    <a:pt x="25427" y="192319"/>
                  </a:lnTo>
                  <a:lnTo>
                    <a:pt x="16331" y="156135"/>
                  </a:lnTo>
                  <a:lnTo>
                    <a:pt x="12844" y="102238"/>
                  </a:lnTo>
                  <a:lnTo>
                    <a:pt x="25333" y="45764"/>
                  </a:lnTo>
                  <a:lnTo>
                    <a:pt x="40912" y="19359"/>
                  </a:lnTo>
                  <a:lnTo>
                    <a:pt x="56787" y="7189"/>
                  </a:lnTo>
                  <a:lnTo>
                    <a:pt x="65934" y="2306"/>
                  </a:lnTo>
                  <a:lnTo>
                    <a:pt x="85456" y="0"/>
                  </a:lnTo>
                  <a:lnTo>
                    <a:pt x="115813" y="3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27544" y="1610860"/>
              <a:ext cx="136871" cy="170806"/>
            </a:xfrm>
            <a:custGeom>
              <a:avLst/>
              <a:gdLst/>
              <a:ahLst/>
              <a:cxnLst/>
              <a:rect l="0" t="0" r="0" b="0"/>
              <a:pathLst>
                <a:path w="136871" h="170806">
                  <a:moveTo>
                    <a:pt x="0" y="0"/>
                  </a:moveTo>
                  <a:lnTo>
                    <a:pt x="20243" y="43962"/>
                  </a:lnTo>
                  <a:lnTo>
                    <a:pt x="54309" y="105447"/>
                  </a:lnTo>
                  <a:lnTo>
                    <a:pt x="86112" y="168470"/>
                  </a:lnTo>
                  <a:lnTo>
                    <a:pt x="90163" y="170805"/>
                  </a:lnTo>
                  <a:lnTo>
                    <a:pt x="94034" y="167682"/>
                  </a:lnTo>
                  <a:lnTo>
                    <a:pt x="97784" y="160921"/>
                  </a:lnTo>
                  <a:lnTo>
                    <a:pt x="107417" y="98154"/>
                  </a:lnTo>
                  <a:lnTo>
                    <a:pt x="126529" y="35003"/>
                  </a:lnTo>
                  <a:lnTo>
                    <a:pt x="13687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38114" y="1610860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9065" y="58616"/>
                  </a:lnTo>
                  <a:lnTo>
                    <a:pt x="17475" y="120026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48642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58025" y="1615473"/>
              <a:ext cx="122245" cy="188182"/>
            </a:xfrm>
            <a:custGeom>
              <a:avLst/>
              <a:gdLst/>
              <a:ahLst/>
              <a:cxnLst/>
              <a:rect l="0" t="0" r="0" b="0"/>
              <a:pathLst>
                <a:path w="122245" h="188182">
                  <a:moveTo>
                    <a:pt x="101187" y="79615"/>
                  </a:moveTo>
                  <a:lnTo>
                    <a:pt x="106776" y="62847"/>
                  </a:lnTo>
                  <a:lnTo>
                    <a:pt x="106401" y="45256"/>
                  </a:lnTo>
                  <a:lnTo>
                    <a:pt x="101165" y="26910"/>
                  </a:lnTo>
                  <a:lnTo>
                    <a:pt x="91039" y="10957"/>
                  </a:lnTo>
                  <a:lnTo>
                    <a:pt x="82723" y="5767"/>
                  </a:lnTo>
                  <a:lnTo>
                    <a:pt x="61005" y="0"/>
                  </a:lnTo>
                  <a:lnTo>
                    <a:pt x="51003" y="802"/>
                  </a:lnTo>
                  <a:lnTo>
                    <a:pt x="33649" y="7932"/>
                  </a:lnTo>
                  <a:lnTo>
                    <a:pt x="10726" y="25100"/>
                  </a:lnTo>
                  <a:lnTo>
                    <a:pt x="2490" y="44468"/>
                  </a:lnTo>
                  <a:lnTo>
                    <a:pt x="0" y="67503"/>
                  </a:lnTo>
                  <a:lnTo>
                    <a:pt x="10942" y="121520"/>
                  </a:lnTo>
                  <a:lnTo>
                    <a:pt x="26354" y="147663"/>
                  </a:lnTo>
                  <a:lnTo>
                    <a:pt x="51329" y="170227"/>
                  </a:lnTo>
                  <a:lnTo>
                    <a:pt x="80955" y="186142"/>
                  </a:lnTo>
                  <a:lnTo>
                    <a:pt x="98435" y="188181"/>
                  </a:lnTo>
                  <a:lnTo>
                    <a:pt x="122244" y="184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11855" y="1614075"/>
              <a:ext cx="168457" cy="192343"/>
            </a:xfrm>
            <a:custGeom>
              <a:avLst/>
              <a:gdLst/>
              <a:ahLst/>
              <a:cxnLst/>
              <a:rect l="0" t="0" r="0" b="0"/>
              <a:pathLst>
                <a:path w="168457" h="192343">
                  <a:moveTo>
                    <a:pt x="0" y="133655"/>
                  </a:moveTo>
                  <a:lnTo>
                    <a:pt x="53875" y="104974"/>
                  </a:lnTo>
                  <a:lnTo>
                    <a:pt x="114752" y="72679"/>
                  </a:lnTo>
                  <a:lnTo>
                    <a:pt x="131329" y="56252"/>
                  </a:lnTo>
                  <a:lnTo>
                    <a:pt x="135515" y="46958"/>
                  </a:lnTo>
                  <a:lnTo>
                    <a:pt x="137048" y="27273"/>
                  </a:lnTo>
                  <a:lnTo>
                    <a:pt x="133479" y="19450"/>
                  </a:lnTo>
                  <a:lnTo>
                    <a:pt x="120155" y="7638"/>
                  </a:lnTo>
                  <a:lnTo>
                    <a:pt x="99415" y="1608"/>
                  </a:lnTo>
                  <a:lnTo>
                    <a:pt x="87334" y="0"/>
                  </a:lnTo>
                  <a:lnTo>
                    <a:pt x="64551" y="4453"/>
                  </a:lnTo>
                  <a:lnTo>
                    <a:pt x="53563" y="8916"/>
                  </a:lnTo>
                  <a:lnTo>
                    <a:pt x="38233" y="23233"/>
                  </a:lnTo>
                  <a:lnTo>
                    <a:pt x="32508" y="31965"/>
                  </a:lnTo>
                  <a:lnTo>
                    <a:pt x="24449" y="72199"/>
                  </a:lnTo>
                  <a:lnTo>
                    <a:pt x="22062" y="115576"/>
                  </a:lnTo>
                  <a:lnTo>
                    <a:pt x="27743" y="140828"/>
                  </a:lnTo>
                  <a:lnTo>
                    <a:pt x="39236" y="162579"/>
                  </a:lnTo>
                  <a:lnTo>
                    <a:pt x="56043" y="180046"/>
                  </a:lnTo>
                  <a:lnTo>
                    <a:pt x="78330" y="189368"/>
                  </a:lnTo>
                  <a:lnTo>
                    <a:pt x="102664" y="192342"/>
                  </a:lnTo>
                  <a:lnTo>
                    <a:pt x="134923" y="187439"/>
                  </a:lnTo>
                  <a:lnTo>
                    <a:pt x="168456" y="1757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38994" y="1368704"/>
              <a:ext cx="183514" cy="536955"/>
            </a:xfrm>
            <a:custGeom>
              <a:avLst/>
              <a:gdLst/>
              <a:ahLst/>
              <a:cxnLst/>
              <a:rect l="0" t="0" r="0" b="0"/>
              <a:pathLst>
                <a:path w="183514" h="536955">
                  <a:moveTo>
                    <a:pt x="183513" y="0"/>
                  </a:moveTo>
                  <a:lnTo>
                    <a:pt x="159467" y="9576"/>
                  </a:lnTo>
                  <a:lnTo>
                    <a:pt x="101511" y="52998"/>
                  </a:lnTo>
                  <a:lnTo>
                    <a:pt x="57248" y="97360"/>
                  </a:lnTo>
                  <a:lnTo>
                    <a:pt x="24628" y="156653"/>
                  </a:lnTo>
                  <a:lnTo>
                    <a:pt x="8543" y="214261"/>
                  </a:lnTo>
                  <a:lnTo>
                    <a:pt x="0" y="250658"/>
                  </a:lnTo>
                  <a:lnTo>
                    <a:pt x="3288" y="300637"/>
                  </a:lnTo>
                  <a:lnTo>
                    <a:pt x="9873" y="354963"/>
                  </a:lnTo>
                  <a:lnTo>
                    <a:pt x="30844" y="412791"/>
                  </a:lnTo>
                  <a:lnTo>
                    <a:pt x="71363" y="472958"/>
                  </a:lnTo>
                  <a:lnTo>
                    <a:pt x="93482" y="495895"/>
                  </a:lnTo>
                  <a:lnTo>
                    <a:pt x="151173" y="528458"/>
                  </a:lnTo>
                  <a:lnTo>
                    <a:pt x="183513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06735" y="1473989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3293" y="27556"/>
                  </a:lnTo>
                  <a:lnTo>
                    <a:pt x="651" y="90018"/>
                  </a:lnTo>
                  <a:lnTo>
                    <a:pt x="193" y="142876"/>
                  </a:lnTo>
                  <a:lnTo>
                    <a:pt x="58" y="194412"/>
                  </a:lnTo>
                  <a:lnTo>
                    <a:pt x="18" y="251016"/>
                  </a:lnTo>
                  <a:lnTo>
                    <a:pt x="5" y="301713"/>
                  </a:lnTo>
                  <a:lnTo>
                    <a:pt x="2" y="34325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59337" y="1610860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88010" y="11452"/>
                  </a:lnTo>
                  <a:lnTo>
                    <a:pt x="133064" y="24749"/>
                  </a:lnTo>
                  <a:lnTo>
                    <a:pt x="77149" y="31405"/>
                  </a:lnTo>
                  <a:lnTo>
                    <a:pt x="27284" y="4277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80435" y="1645640"/>
              <a:ext cx="167586" cy="196848"/>
            </a:xfrm>
            <a:custGeom>
              <a:avLst/>
              <a:gdLst/>
              <a:ahLst/>
              <a:cxnLst/>
              <a:rect l="0" t="0" r="0" b="0"/>
              <a:pathLst>
                <a:path w="167586" h="196848">
                  <a:moveTo>
                    <a:pt x="0" y="70505"/>
                  </a:moveTo>
                  <a:lnTo>
                    <a:pt x="49552" y="85159"/>
                  </a:lnTo>
                  <a:lnTo>
                    <a:pt x="109787" y="81891"/>
                  </a:lnTo>
                  <a:lnTo>
                    <a:pt x="139261" y="76345"/>
                  </a:lnTo>
                  <a:lnTo>
                    <a:pt x="150163" y="70889"/>
                  </a:lnTo>
                  <a:lnTo>
                    <a:pt x="165395" y="55467"/>
                  </a:lnTo>
                  <a:lnTo>
                    <a:pt x="167585" y="46442"/>
                  </a:lnTo>
                  <a:lnTo>
                    <a:pt x="163779" y="27055"/>
                  </a:lnTo>
                  <a:lnTo>
                    <a:pt x="158319" y="19311"/>
                  </a:lnTo>
                  <a:lnTo>
                    <a:pt x="142893" y="7588"/>
                  </a:lnTo>
                  <a:lnTo>
                    <a:pt x="108889" y="0"/>
                  </a:lnTo>
                  <a:lnTo>
                    <a:pt x="85830" y="4464"/>
                  </a:lnTo>
                  <a:lnTo>
                    <a:pt x="65052" y="15417"/>
                  </a:lnTo>
                  <a:lnTo>
                    <a:pt x="48019" y="31983"/>
                  </a:lnTo>
                  <a:lnTo>
                    <a:pt x="38890" y="54164"/>
                  </a:lnTo>
                  <a:lnTo>
                    <a:pt x="33028" y="106531"/>
                  </a:lnTo>
                  <a:lnTo>
                    <a:pt x="38466" y="130970"/>
                  </a:lnTo>
                  <a:lnTo>
                    <a:pt x="54681" y="161340"/>
                  </a:lnTo>
                  <a:lnTo>
                    <a:pt x="77423" y="185156"/>
                  </a:lnTo>
                  <a:lnTo>
                    <a:pt x="86710" y="192563"/>
                  </a:lnTo>
                  <a:lnTo>
                    <a:pt x="96411" y="196330"/>
                  </a:lnTo>
                  <a:lnTo>
                    <a:pt x="147399" y="196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75834" y="1674031"/>
              <a:ext cx="152043" cy="161225"/>
            </a:xfrm>
            <a:custGeom>
              <a:avLst/>
              <a:gdLst/>
              <a:ahLst/>
              <a:cxnLst/>
              <a:rect l="0" t="0" r="0" b="0"/>
              <a:pathLst>
                <a:path w="152043" h="161225">
                  <a:moveTo>
                    <a:pt x="15171" y="63171"/>
                  </a:moveTo>
                  <a:lnTo>
                    <a:pt x="20761" y="125263"/>
                  </a:lnTo>
                  <a:lnTo>
                    <a:pt x="30789" y="161224"/>
                  </a:lnTo>
                  <a:lnTo>
                    <a:pt x="11829" y="122688"/>
                  </a:lnTo>
                  <a:lnTo>
                    <a:pt x="2942" y="72284"/>
                  </a:lnTo>
                  <a:lnTo>
                    <a:pt x="0" y="58718"/>
                  </a:lnTo>
                  <a:lnTo>
                    <a:pt x="2969" y="37405"/>
                  </a:lnTo>
                  <a:lnTo>
                    <a:pt x="7036" y="28446"/>
                  </a:lnTo>
                  <a:lnTo>
                    <a:pt x="20914" y="15372"/>
                  </a:lnTo>
                  <a:lnTo>
                    <a:pt x="29528" y="10248"/>
                  </a:lnTo>
                  <a:lnTo>
                    <a:pt x="84211" y="2024"/>
                  </a:lnTo>
                  <a:lnTo>
                    <a:pt x="131927" y="399"/>
                  </a:lnTo>
                  <a:lnTo>
                    <a:pt x="1520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45409" y="1473989"/>
              <a:ext cx="29866" cy="379027"/>
            </a:xfrm>
            <a:custGeom>
              <a:avLst/>
              <a:gdLst/>
              <a:ahLst/>
              <a:cxnLst/>
              <a:rect l="0" t="0" r="0" b="0"/>
              <a:pathLst>
                <a:path w="29866" h="379027">
                  <a:moveTo>
                    <a:pt x="29865" y="0"/>
                  </a:moveTo>
                  <a:lnTo>
                    <a:pt x="18687" y="11179"/>
                  </a:lnTo>
                  <a:lnTo>
                    <a:pt x="13199" y="29145"/>
                  </a:lnTo>
                  <a:lnTo>
                    <a:pt x="4086" y="84396"/>
                  </a:lnTo>
                  <a:lnTo>
                    <a:pt x="0" y="140040"/>
                  </a:lnTo>
                  <a:lnTo>
                    <a:pt x="5855" y="200018"/>
                  </a:lnTo>
                  <a:lnTo>
                    <a:pt x="9103" y="254627"/>
                  </a:lnTo>
                  <a:lnTo>
                    <a:pt x="16955" y="307202"/>
                  </a:lnTo>
                  <a:lnTo>
                    <a:pt x="26969" y="358123"/>
                  </a:lnTo>
                  <a:lnTo>
                    <a:pt x="2986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17347" y="1579274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14654"/>
                  </a:lnTo>
                  <a:lnTo>
                    <a:pt x="118836" y="20962"/>
                  </a:lnTo>
                  <a:lnTo>
                    <a:pt x="63074" y="29141"/>
                  </a:lnTo>
                  <a:lnTo>
                    <a:pt x="27268" y="339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85499" y="1695088"/>
              <a:ext cx="16118" cy="178985"/>
            </a:xfrm>
            <a:custGeom>
              <a:avLst/>
              <a:gdLst/>
              <a:ahLst/>
              <a:cxnLst/>
              <a:rect l="0" t="0" r="0" b="0"/>
              <a:pathLst>
                <a:path w="16118" h="178985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30196"/>
                  </a:lnTo>
                  <a:lnTo>
                    <a:pt x="1611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91088" y="1610860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88266" y="1670867"/>
              <a:ext cx="218678" cy="182279"/>
            </a:xfrm>
            <a:custGeom>
              <a:avLst/>
              <a:gdLst/>
              <a:ahLst/>
              <a:cxnLst/>
              <a:rect l="0" t="0" r="0" b="0"/>
              <a:pathLst>
                <a:path w="218678" h="182279">
                  <a:moveTo>
                    <a:pt x="102864" y="87392"/>
                  </a:moveTo>
                  <a:lnTo>
                    <a:pt x="108452" y="70624"/>
                  </a:lnTo>
                  <a:lnTo>
                    <a:pt x="108077" y="53033"/>
                  </a:lnTo>
                  <a:lnTo>
                    <a:pt x="102841" y="34687"/>
                  </a:lnTo>
                  <a:lnTo>
                    <a:pt x="92715" y="18734"/>
                  </a:lnTo>
                  <a:lnTo>
                    <a:pt x="77296" y="6964"/>
                  </a:lnTo>
                  <a:lnTo>
                    <a:pt x="68271" y="2188"/>
                  </a:lnTo>
                  <a:lnTo>
                    <a:pt x="48884" y="0"/>
                  </a:lnTo>
                  <a:lnTo>
                    <a:pt x="38802" y="1055"/>
                  </a:lnTo>
                  <a:lnTo>
                    <a:pt x="30910" y="5267"/>
                  </a:lnTo>
                  <a:lnTo>
                    <a:pt x="19021" y="19306"/>
                  </a:lnTo>
                  <a:lnTo>
                    <a:pt x="5752" y="46941"/>
                  </a:lnTo>
                  <a:lnTo>
                    <a:pt x="0" y="82945"/>
                  </a:lnTo>
                  <a:lnTo>
                    <a:pt x="3885" y="117660"/>
                  </a:lnTo>
                  <a:lnTo>
                    <a:pt x="18035" y="150172"/>
                  </a:lnTo>
                  <a:lnTo>
                    <a:pt x="37045" y="176443"/>
                  </a:lnTo>
                  <a:lnTo>
                    <a:pt x="44946" y="180685"/>
                  </a:lnTo>
                  <a:lnTo>
                    <a:pt x="63085" y="182278"/>
                  </a:lnTo>
                  <a:lnTo>
                    <a:pt x="70495" y="178725"/>
                  </a:lnTo>
                  <a:lnTo>
                    <a:pt x="81849" y="165419"/>
                  </a:lnTo>
                  <a:lnTo>
                    <a:pt x="94817" y="132608"/>
                  </a:lnTo>
                  <a:lnTo>
                    <a:pt x="100479" y="93250"/>
                  </a:lnTo>
                  <a:lnTo>
                    <a:pt x="96327" y="54624"/>
                  </a:lnTo>
                  <a:lnTo>
                    <a:pt x="113830" y="109509"/>
                  </a:lnTo>
                  <a:lnTo>
                    <a:pt x="121776" y="128807"/>
                  </a:lnTo>
                  <a:lnTo>
                    <a:pt x="133106" y="145183"/>
                  </a:lnTo>
                  <a:lnTo>
                    <a:pt x="149060" y="157140"/>
                  </a:lnTo>
                  <a:lnTo>
                    <a:pt x="158228" y="161967"/>
                  </a:lnTo>
                  <a:lnTo>
                    <a:pt x="177773" y="164210"/>
                  </a:lnTo>
                  <a:lnTo>
                    <a:pt x="195818" y="161307"/>
                  </a:lnTo>
                  <a:lnTo>
                    <a:pt x="218677" y="150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06943" y="1652974"/>
              <a:ext cx="84229" cy="148840"/>
            </a:xfrm>
            <a:custGeom>
              <a:avLst/>
              <a:gdLst/>
              <a:ahLst/>
              <a:cxnLst/>
              <a:rect l="0" t="0" r="0" b="0"/>
              <a:pathLst>
                <a:path w="84229" h="148840">
                  <a:moveTo>
                    <a:pt x="0" y="52642"/>
                  </a:moveTo>
                  <a:lnTo>
                    <a:pt x="2339" y="86264"/>
                  </a:lnTo>
                  <a:lnTo>
                    <a:pt x="23719" y="146049"/>
                  </a:lnTo>
                  <a:lnTo>
                    <a:pt x="26341" y="148839"/>
                  </a:lnTo>
                  <a:lnTo>
                    <a:pt x="28089" y="146019"/>
                  </a:lnTo>
                  <a:lnTo>
                    <a:pt x="28861" y="130408"/>
                  </a:lnTo>
                  <a:lnTo>
                    <a:pt x="16727" y="74466"/>
                  </a:lnTo>
                  <a:lnTo>
                    <a:pt x="17954" y="36752"/>
                  </a:lnTo>
                  <a:lnTo>
                    <a:pt x="25917" y="15944"/>
                  </a:lnTo>
                  <a:lnTo>
                    <a:pt x="31316" y="7120"/>
                  </a:lnTo>
                  <a:lnTo>
                    <a:pt x="39595" y="240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33285" y="1674031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9575" y="31282"/>
                  </a:lnTo>
                  <a:lnTo>
                    <a:pt x="52997" y="92338"/>
                  </a:lnTo>
                  <a:lnTo>
                    <a:pt x="68008" y="106549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222757" y="1631917"/>
              <a:ext cx="136870" cy="389555"/>
            </a:xfrm>
            <a:custGeom>
              <a:avLst/>
              <a:gdLst/>
              <a:ahLst/>
              <a:cxnLst/>
              <a:rect l="0" t="0" r="0" b="0"/>
              <a:pathLst>
                <a:path w="136870" h="389555">
                  <a:moveTo>
                    <a:pt x="136869" y="0"/>
                  </a:moveTo>
                  <a:lnTo>
                    <a:pt x="120081" y="55044"/>
                  </a:lnTo>
                  <a:lnTo>
                    <a:pt x="110417" y="109572"/>
                  </a:lnTo>
                  <a:lnTo>
                    <a:pt x="86671" y="170732"/>
                  </a:lnTo>
                  <a:lnTo>
                    <a:pt x="65516" y="221808"/>
                  </a:lnTo>
                  <a:lnTo>
                    <a:pt x="36208" y="282676"/>
                  </a:lnTo>
                  <a:lnTo>
                    <a:pt x="14646" y="34584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380684" y="1400290"/>
              <a:ext cx="114425" cy="610654"/>
            </a:xfrm>
            <a:custGeom>
              <a:avLst/>
              <a:gdLst/>
              <a:ahLst/>
              <a:cxnLst/>
              <a:rect l="0" t="0" r="0" b="0"/>
              <a:pathLst>
                <a:path w="114425" h="610654">
                  <a:moveTo>
                    <a:pt x="0" y="0"/>
                  </a:moveTo>
                  <a:lnTo>
                    <a:pt x="29308" y="58616"/>
                  </a:lnTo>
                  <a:lnTo>
                    <a:pt x="64709" y="116877"/>
                  </a:lnTo>
                  <a:lnTo>
                    <a:pt x="87564" y="179078"/>
                  </a:lnTo>
                  <a:lnTo>
                    <a:pt x="108779" y="242164"/>
                  </a:lnTo>
                  <a:lnTo>
                    <a:pt x="114424" y="302252"/>
                  </a:lnTo>
                  <a:lnTo>
                    <a:pt x="114232" y="356668"/>
                  </a:lnTo>
                  <a:lnTo>
                    <a:pt x="104279" y="414514"/>
                  </a:lnTo>
                  <a:lnTo>
                    <a:pt x="91047" y="470394"/>
                  </a:lnTo>
                  <a:lnTo>
                    <a:pt x="68764" y="521293"/>
                  </a:lnTo>
                  <a:lnTo>
                    <a:pt x="27951" y="578525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242362" y="2440144"/>
            <a:ext cx="1337120" cy="813162"/>
            <a:chOff x="1242362" y="2440144"/>
            <a:chExt cx="1337120" cy="813162"/>
          </a:xfrm>
        </p:grpSpPr>
        <p:sp>
          <p:nvSpPr>
            <p:cNvPr id="80" name="Freeform 79"/>
            <p:cNvSpPr/>
            <p:nvPr/>
          </p:nvSpPr>
          <p:spPr>
            <a:xfrm>
              <a:off x="1267882" y="2737409"/>
              <a:ext cx="11145" cy="263213"/>
            </a:xfrm>
            <a:custGeom>
              <a:avLst/>
              <a:gdLst/>
              <a:ahLst/>
              <a:cxnLst/>
              <a:rect l="0" t="0" r="0" b="0"/>
              <a:pathLst>
                <a:path w="11145" h="263213">
                  <a:moveTo>
                    <a:pt x="6066" y="0"/>
                  </a:moveTo>
                  <a:lnTo>
                    <a:pt x="6066" y="54145"/>
                  </a:lnTo>
                  <a:lnTo>
                    <a:pt x="0" y="114625"/>
                  </a:lnTo>
                  <a:lnTo>
                    <a:pt x="5036" y="173889"/>
                  </a:lnTo>
                  <a:lnTo>
                    <a:pt x="11144" y="236169"/>
                  </a:lnTo>
                  <a:lnTo>
                    <a:pt x="606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242362" y="26321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358176" y="2729254"/>
              <a:ext cx="147400" cy="218665"/>
            </a:xfrm>
            <a:custGeom>
              <a:avLst/>
              <a:gdLst/>
              <a:ahLst/>
              <a:cxnLst/>
              <a:rect l="0" t="0" r="0" b="0"/>
              <a:pathLst>
                <a:path w="147400" h="218665">
                  <a:moveTo>
                    <a:pt x="0" y="39740"/>
                  </a:moveTo>
                  <a:lnTo>
                    <a:pt x="5589" y="101833"/>
                  </a:lnTo>
                  <a:lnTo>
                    <a:pt x="12997" y="163745"/>
                  </a:lnTo>
                  <a:lnTo>
                    <a:pt x="26061" y="218634"/>
                  </a:lnTo>
                  <a:lnTo>
                    <a:pt x="25563" y="218664"/>
                  </a:lnTo>
                  <a:lnTo>
                    <a:pt x="16358" y="187907"/>
                  </a:lnTo>
                  <a:lnTo>
                    <a:pt x="11680" y="129536"/>
                  </a:lnTo>
                  <a:lnTo>
                    <a:pt x="13875" y="68613"/>
                  </a:lnTo>
                  <a:lnTo>
                    <a:pt x="25168" y="24119"/>
                  </a:lnTo>
                  <a:lnTo>
                    <a:pt x="30817" y="11778"/>
                  </a:lnTo>
                  <a:lnTo>
                    <a:pt x="39262" y="4721"/>
                  </a:lnTo>
                  <a:lnTo>
                    <a:pt x="49571" y="1187"/>
                  </a:lnTo>
                  <a:lnTo>
                    <a:pt x="61123" y="0"/>
                  </a:lnTo>
                  <a:lnTo>
                    <a:pt x="80198" y="4920"/>
                  </a:lnTo>
                  <a:lnTo>
                    <a:pt x="88560" y="9508"/>
                  </a:lnTo>
                  <a:lnTo>
                    <a:pt x="100971" y="23964"/>
                  </a:lnTo>
                  <a:lnTo>
                    <a:pt x="128330" y="73191"/>
                  </a:lnTo>
                  <a:lnTo>
                    <a:pt x="135183" y="125030"/>
                  </a:lnTo>
                  <a:lnTo>
                    <a:pt x="139490" y="160158"/>
                  </a:lnTo>
                  <a:lnTo>
                    <a:pt x="147399" y="187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550726" y="2440144"/>
              <a:ext cx="112777" cy="497296"/>
            </a:xfrm>
            <a:custGeom>
              <a:avLst/>
              <a:gdLst/>
              <a:ahLst/>
              <a:cxnLst/>
              <a:rect l="0" t="0" r="0" b="0"/>
              <a:pathLst>
                <a:path w="112777" h="497296">
                  <a:moveTo>
                    <a:pt x="70662" y="413078"/>
                  </a:moveTo>
                  <a:lnTo>
                    <a:pt x="81841" y="396311"/>
                  </a:lnTo>
                  <a:lnTo>
                    <a:pt x="88792" y="363527"/>
                  </a:lnTo>
                  <a:lnTo>
                    <a:pt x="85263" y="329766"/>
                  </a:lnTo>
                  <a:lnTo>
                    <a:pt x="76761" y="311320"/>
                  </a:lnTo>
                  <a:lnTo>
                    <a:pt x="71219" y="303125"/>
                  </a:lnTo>
                  <a:lnTo>
                    <a:pt x="55702" y="290901"/>
                  </a:lnTo>
                  <a:lnTo>
                    <a:pt x="46651" y="286003"/>
                  </a:lnTo>
                  <a:lnTo>
                    <a:pt x="38277" y="285078"/>
                  </a:lnTo>
                  <a:lnTo>
                    <a:pt x="22733" y="290289"/>
                  </a:lnTo>
                  <a:lnTo>
                    <a:pt x="11146" y="303523"/>
                  </a:lnTo>
                  <a:lnTo>
                    <a:pt x="3266" y="322273"/>
                  </a:lnTo>
                  <a:lnTo>
                    <a:pt x="0" y="359137"/>
                  </a:lnTo>
                  <a:lnTo>
                    <a:pt x="5665" y="413515"/>
                  </a:lnTo>
                  <a:lnTo>
                    <a:pt x="12720" y="463727"/>
                  </a:lnTo>
                  <a:lnTo>
                    <a:pt x="27628" y="491126"/>
                  </a:lnTo>
                  <a:lnTo>
                    <a:pt x="34954" y="495526"/>
                  </a:lnTo>
                  <a:lnTo>
                    <a:pt x="52452" y="497295"/>
                  </a:lnTo>
                  <a:lnTo>
                    <a:pt x="59692" y="493789"/>
                  </a:lnTo>
                  <a:lnTo>
                    <a:pt x="70856" y="480535"/>
                  </a:lnTo>
                  <a:lnTo>
                    <a:pt x="94402" y="427074"/>
                  </a:lnTo>
                  <a:lnTo>
                    <a:pt x="107332" y="379401"/>
                  </a:lnTo>
                  <a:lnTo>
                    <a:pt x="111163" y="328231"/>
                  </a:lnTo>
                  <a:lnTo>
                    <a:pt x="109179" y="272905"/>
                  </a:lnTo>
                  <a:lnTo>
                    <a:pt x="104301" y="218297"/>
                  </a:lnTo>
                  <a:lnTo>
                    <a:pt x="99737" y="169362"/>
                  </a:lnTo>
                  <a:lnTo>
                    <a:pt x="87714" y="111603"/>
                  </a:lnTo>
                  <a:lnTo>
                    <a:pt x="70597" y="52497"/>
                  </a:lnTo>
                  <a:lnTo>
                    <a:pt x="56995" y="15341"/>
                  </a:lnTo>
                  <a:lnTo>
                    <a:pt x="51022" y="4031"/>
                  </a:lnTo>
                  <a:lnTo>
                    <a:pt x="44701" y="0"/>
                  </a:lnTo>
                  <a:lnTo>
                    <a:pt x="38147" y="822"/>
                  </a:lnTo>
                  <a:lnTo>
                    <a:pt x="31438" y="4880"/>
                  </a:lnTo>
                  <a:lnTo>
                    <a:pt x="26965" y="12265"/>
                  </a:lnTo>
                  <a:lnTo>
                    <a:pt x="21995" y="32948"/>
                  </a:lnTo>
                  <a:lnTo>
                    <a:pt x="24787" y="82078"/>
                  </a:lnTo>
                  <a:lnTo>
                    <a:pt x="33023" y="141089"/>
                  </a:lnTo>
                  <a:lnTo>
                    <a:pt x="37283" y="191849"/>
                  </a:lnTo>
                  <a:lnTo>
                    <a:pt x="47128" y="244857"/>
                  </a:lnTo>
                  <a:lnTo>
                    <a:pt x="60338" y="302987"/>
                  </a:lnTo>
                  <a:lnTo>
                    <a:pt x="79801" y="348958"/>
                  </a:lnTo>
                  <a:lnTo>
                    <a:pt x="112776" y="392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731612" y="2642653"/>
              <a:ext cx="109208" cy="218466"/>
            </a:xfrm>
            <a:custGeom>
              <a:avLst/>
              <a:gdLst/>
              <a:ahLst/>
              <a:cxnLst/>
              <a:rect l="0" t="0" r="0" b="0"/>
              <a:pathLst>
                <a:path w="109208" h="218466">
                  <a:moveTo>
                    <a:pt x="5590" y="42113"/>
                  </a:moveTo>
                  <a:lnTo>
                    <a:pt x="0" y="58881"/>
                  </a:lnTo>
                  <a:lnTo>
                    <a:pt x="376" y="76472"/>
                  </a:lnTo>
                  <a:lnTo>
                    <a:pt x="6073" y="133942"/>
                  </a:lnTo>
                  <a:lnTo>
                    <a:pt x="20153" y="189127"/>
                  </a:lnTo>
                  <a:lnTo>
                    <a:pt x="35901" y="215395"/>
                  </a:lnTo>
                  <a:lnTo>
                    <a:pt x="44515" y="218465"/>
                  </a:lnTo>
                  <a:lnTo>
                    <a:pt x="66563" y="215639"/>
                  </a:lnTo>
                  <a:lnTo>
                    <a:pt x="75485" y="210439"/>
                  </a:lnTo>
                  <a:lnTo>
                    <a:pt x="88517" y="195304"/>
                  </a:lnTo>
                  <a:lnTo>
                    <a:pt x="102430" y="161463"/>
                  </a:lnTo>
                  <a:lnTo>
                    <a:pt x="109207" y="108106"/>
                  </a:lnTo>
                  <a:lnTo>
                    <a:pt x="107426" y="52506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873861" y="2616006"/>
              <a:ext cx="144729" cy="211796"/>
            </a:xfrm>
            <a:custGeom>
              <a:avLst/>
              <a:gdLst/>
              <a:ahLst/>
              <a:cxnLst/>
              <a:rect l="0" t="0" r="0" b="0"/>
              <a:pathLst>
                <a:path w="144729" h="211796">
                  <a:moveTo>
                    <a:pt x="105496" y="5589"/>
                  </a:moveTo>
                  <a:lnTo>
                    <a:pt x="88729" y="0"/>
                  </a:lnTo>
                  <a:lnTo>
                    <a:pt x="71138" y="3495"/>
                  </a:lnTo>
                  <a:lnTo>
                    <a:pt x="51621" y="14017"/>
                  </a:lnTo>
                  <a:lnTo>
                    <a:pt x="5638" y="53752"/>
                  </a:lnTo>
                  <a:lnTo>
                    <a:pt x="1489" y="62265"/>
                  </a:lnTo>
                  <a:lnTo>
                    <a:pt x="0" y="81081"/>
                  </a:lnTo>
                  <a:lnTo>
                    <a:pt x="4749" y="87503"/>
                  </a:lnTo>
                  <a:lnTo>
                    <a:pt x="22505" y="94638"/>
                  </a:lnTo>
                  <a:lnTo>
                    <a:pt x="82407" y="102714"/>
                  </a:lnTo>
                  <a:lnTo>
                    <a:pt x="131741" y="114852"/>
                  </a:lnTo>
                  <a:lnTo>
                    <a:pt x="139370" y="121715"/>
                  </a:lnTo>
                  <a:lnTo>
                    <a:pt x="143287" y="130969"/>
                  </a:lnTo>
                  <a:lnTo>
                    <a:pt x="144728" y="141819"/>
                  </a:lnTo>
                  <a:lnTo>
                    <a:pt x="140090" y="163232"/>
                  </a:lnTo>
                  <a:lnTo>
                    <a:pt x="124325" y="191898"/>
                  </a:lnTo>
                  <a:lnTo>
                    <a:pt x="118049" y="199985"/>
                  </a:lnTo>
                  <a:lnTo>
                    <a:pt x="98597" y="208971"/>
                  </a:lnTo>
                  <a:lnTo>
                    <a:pt x="74354" y="211795"/>
                  </a:lnTo>
                  <a:lnTo>
                    <a:pt x="21268" y="205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137935" y="2442611"/>
              <a:ext cx="41465" cy="347441"/>
            </a:xfrm>
            <a:custGeom>
              <a:avLst/>
              <a:gdLst/>
              <a:ahLst/>
              <a:cxnLst/>
              <a:rect l="0" t="0" r="0" b="0"/>
              <a:pathLst>
                <a:path w="41465" h="347441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8453" y="190170"/>
                  </a:lnTo>
                  <a:lnTo>
                    <a:pt x="15045" y="247290"/>
                  </a:lnTo>
                  <a:lnTo>
                    <a:pt x="27753" y="308247"/>
                  </a:lnTo>
                  <a:lnTo>
                    <a:pt x="4146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32000" y="2579481"/>
              <a:ext cx="231627" cy="63173"/>
            </a:xfrm>
            <a:custGeom>
              <a:avLst/>
              <a:gdLst/>
              <a:ahLst/>
              <a:cxnLst/>
              <a:rect l="0" t="0" r="0" b="0"/>
              <a:pathLst>
                <a:path w="231627" h="63173">
                  <a:moveTo>
                    <a:pt x="231626" y="0"/>
                  </a:moveTo>
                  <a:lnTo>
                    <a:pt x="178599" y="14655"/>
                  </a:lnTo>
                  <a:lnTo>
                    <a:pt x="128389" y="20962"/>
                  </a:lnTo>
                  <a:lnTo>
                    <a:pt x="88474" y="30258"/>
                  </a:lnTo>
                  <a:lnTo>
                    <a:pt x="32144" y="54822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74155" y="2637445"/>
              <a:ext cx="115815" cy="155055"/>
            </a:xfrm>
            <a:custGeom>
              <a:avLst/>
              <a:gdLst/>
              <a:ahLst/>
              <a:cxnLst/>
              <a:rect l="0" t="0" r="0" b="0"/>
              <a:pathLst>
                <a:path w="115815" h="155055">
                  <a:moveTo>
                    <a:pt x="0" y="47321"/>
                  </a:moveTo>
                  <a:lnTo>
                    <a:pt x="17958" y="101196"/>
                  </a:lnTo>
                  <a:lnTo>
                    <a:pt x="36301" y="155054"/>
                  </a:lnTo>
                  <a:lnTo>
                    <a:pt x="23631" y="95858"/>
                  </a:lnTo>
                  <a:lnTo>
                    <a:pt x="24939" y="56633"/>
                  </a:lnTo>
                  <a:lnTo>
                    <a:pt x="30971" y="31573"/>
                  </a:lnTo>
                  <a:lnTo>
                    <a:pt x="41451" y="12636"/>
                  </a:lnTo>
                  <a:lnTo>
                    <a:pt x="49861" y="6650"/>
                  </a:lnTo>
                  <a:lnTo>
                    <a:pt x="71683" y="0"/>
                  </a:lnTo>
                  <a:lnTo>
                    <a:pt x="90741" y="163"/>
                  </a:lnTo>
                  <a:lnTo>
                    <a:pt x="115814" y="5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11026" y="2653181"/>
              <a:ext cx="84228" cy="115814"/>
            </a:xfrm>
            <a:custGeom>
              <a:avLst/>
              <a:gdLst/>
              <a:ahLst/>
              <a:cxnLst/>
              <a:rect l="0" t="0" r="0" b="0"/>
              <a:pathLst>
                <a:path w="84228" h="115814">
                  <a:moveTo>
                    <a:pt x="0" y="0"/>
                  </a:moveTo>
                  <a:lnTo>
                    <a:pt x="20243" y="43963"/>
                  </a:lnTo>
                  <a:lnTo>
                    <a:pt x="70685" y="101964"/>
                  </a:lnTo>
                  <a:lnTo>
                    <a:pt x="8422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368911" y="2611067"/>
              <a:ext cx="168457" cy="642239"/>
            </a:xfrm>
            <a:custGeom>
              <a:avLst/>
              <a:gdLst/>
              <a:ahLst/>
              <a:cxnLst/>
              <a:rect l="0" t="0" r="0" b="0"/>
              <a:pathLst>
                <a:path w="168457" h="642239">
                  <a:moveTo>
                    <a:pt x="168456" y="0"/>
                  </a:moveTo>
                  <a:lnTo>
                    <a:pt x="152815" y="26386"/>
                  </a:lnTo>
                  <a:lnTo>
                    <a:pt x="134128" y="81684"/>
                  </a:lnTo>
                  <a:lnTo>
                    <a:pt x="118121" y="142356"/>
                  </a:lnTo>
                  <a:lnTo>
                    <a:pt x="102849" y="202837"/>
                  </a:lnTo>
                  <a:lnTo>
                    <a:pt x="82318" y="265194"/>
                  </a:lnTo>
                  <a:lnTo>
                    <a:pt x="70664" y="313973"/>
                  </a:lnTo>
                  <a:lnTo>
                    <a:pt x="56246" y="375621"/>
                  </a:lnTo>
                  <a:lnTo>
                    <a:pt x="45652" y="424551"/>
                  </a:lnTo>
                  <a:lnTo>
                    <a:pt x="31591" y="480478"/>
                  </a:lnTo>
                  <a:lnTo>
                    <a:pt x="21275" y="543684"/>
                  </a:lnTo>
                  <a:lnTo>
                    <a:pt x="6586" y="605214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568953" y="276899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768994" y="3385665"/>
            <a:ext cx="2618963" cy="741507"/>
            <a:chOff x="2768994" y="3385665"/>
            <a:chExt cx="2618963" cy="741507"/>
          </a:xfrm>
        </p:grpSpPr>
        <p:sp>
          <p:nvSpPr>
            <p:cNvPr id="93" name="Freeform 92"/>
            <p:cNvSpPr/>
            <p:nvPr/>
          </p:nvSpPr>
          <p:spPr>
            <a:xfrm>
              <a:off x="2768994" y="3558632"/>
              <a:ext cx="273742" cy="126783"/>
            </a:xfrm>
            <a:custGeom>
              <a:avLst/>
              <a:gdLst/>
              <a:ahLst/>
              <a:cxnLst/>
              <a:rect l="0" t="0" r="0" b="0"/>
              <a:pathLst>
                <a:path w="273742" h="126783">
                  <a:moveTo>
                    <a:pt x="0" y="0"/>
                  </a:moveTo>
                  <a:lnTo>
                    <a:pt x="2340" y="40857"/>
                  </a:lnTo>
                  <a:lnTo>
                    <a:pt x="16811" y="79046"/>
                  </a:lnTo>
                  <a:lnTo>
                    <a:pt x="49499" y="121688"/>
                  </a:lnTo>
                  <a:lnTo>
                    <a:pt x="57566" y="125579"/>
                  </a:lnTo>
                  <a:lnTo>
                    <a:pt x="75888" y="126782"/>
                  </a:lnTo>
                  <a:lnTo>
                    <a:pt x="92610" y="120298"/>
                  </a:lnTo>
                  <a:lnTo>
                    <a:pt x="107841" y="108448"/>
                  </a:lnTo>
                  <a:lnTo>
                    <a:pt x="151995" y="61571"/>
                  </a:lnTo>
                  <a:lnTo>
                    <a:pt x="170499" y="51541"/>
                  </a:lnTo>
                  <a:lnTo>
                    <a:pt x="193541" y="49423"/>
                  </a:lnTo>
                  <a:lnTo>
                    <a:pt x="218210" y="53551"/>
                  </a:lnTo>
                  <a:lnTo>
                    <a:pt x="240872" y="63185"/>
                  </a:lnTo>
                  <a:lnTo>
                    <a:pt x="256403" y="75265"/>
                  </a:lnTo>
                  <a:lnTo>
                    <a:pt x="273741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21374" y="3385665"/>
              <a:ext cx="278114" cy="541465"/>
            </a:xfrm>
            <a:custGeom>
              <a:avLst/>
              <a:gdLst/>
              <a:ahLst/>
              <a:cxnLst/>
              <a:rect l="0" t="0" r="0" b="0"/>
              <a:pathLst>
                <a:path w="278114" h="541465">
                  <a:moveTo>
                    <a:pt x="5589" y="541464"/>
                  </a:moveTo>
                  <a:lnTo>
                    <a:pt x="0" y="524697"/>
                  </a:lnTo>
                  <a:lnTo>
                    <a:pt x="376" y="507106"/>
                  </a:lnTo>
                  <a:lnTo>
                    <a:pt x="12138" y="454531"/>
                  </a:lnTo>
                  <a:lnTo>
                    <a:pt x="18451" y="398384"/>
                  </a:lnTo>
                  <a:lnTo>
                    <a:pt x="25027" y="341626"/>
                  </a:lnTo>
                  <a:lnTo>
                    <a:pt x="33562" y="289730"/>
                  </a:lnTo>
                  <a:lnTo>
                    <a:pt x="36461" y="235632"/>
                  </a:lnTo>
                  <a:lnTo>
                    <a:pt x="42623" y="185475"/>
                  </a:lnTo>
                  <a:lnTo>
                    <a:pt x="45486" y="181306"/>
                  </a:lnTo>
                  <a:lnTo>
                    <a:pt x="48565" y="182035"/>
                  </a:lnTo>
                  <a:lnTo>
                    <a:pt x="51787" y="186032"/>
                  </a:lnTo>
                  <a:lnTo>
                    <a:pt x="63256" y="246350"/>
                  </a:lnTo>
                  <a:lnTo>
                    <a:pt x="78308" y="278158"/>
                  </a:lnTo>
                  <a:lnTo>
                    <a:pt x="85654" y="284038"/>
                  </a:lnTo>
                  <a:lnTo>
                    <a:pt x="94061" y="286789"/>
                  </a:lnTo>
                  <a:lnTo>
                    <a:pt x="103175" y="287453"/>
                  </a:lnTo>
                  <a:lnTo>
                    <a:pt x="111590" y="283216"/>
                  </a:lnTo>
                  <a:lnTo>
                    <a:pt x="127180" y="266030"/>
                  </a:lnTo>
                  <a:lnTo>
                    <a:pt x="155020" y="208619"/>
                  </a:lnTo>
                  <a:lnTo>
                    <a:pt x="174647" y="169882"/>
                  </a:lnTo>
                  <a:lnTo>
                    <a:pt x="196651" y="130244"/>
                  </a:lnTo>
                  <a:lnTo>
                    <a:pt x="219021" y="75010"/>
                  </a:lnTo>
                  <a:lnTo>
                    <a:pt x="251631" y="17174"/>
                  </a:lnTo>
                  <a:lnTo>
                    <a:pt x="265460" y="0"/>
                  </a:lnTo>
                  <a:lnTo>
                    <a:pt x="270083" y="334"/>
                  </a:lnTo>
                  <a:lnTo>
                    <a:pt x="273166" y="6405"/>
                  </a:lnTo>
                  <a:lnTo>
                    <a:pt x="278113" y="58177"/>
                  </a:lnTo>
                  <a:lnTo>
                    <a:pt x="271854" y="119833"/>
                  </a:lnTo>
                  <a:lnTo>
                    <a:pt x="268536" y="179320"/>
                  </a:lnTo>
                  <a:lnTo>
                    <a:pt x="260647" y="236353"/>
                  </a:lnTo>
                  <a:lnTo>
                    <a:pt x="258742" y="292332"/>
                  </a:lnTo>
                  <a:lnTo>
                    <a:pt x="257196" y="350790"/>
                  </a:lnTo>
                  <a:lnTo>
                    <a:pt x="251065" y="407369"/>
                  </a:lnTo>
                  <a:lnTo>
                    <a:pt x="248728" y="466247"/>
                  </a:lnTo>
                  <a:lnTo>
                    <a:pt x="247939" y="516771"/>
                  </a:lnTo>
                  <a:lnTo>
                    <a:pt x="247745" y="530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46259" y="3716548"/>
              <a:ext cx="143959" cy="200054"/>
            </a:xfrm>
            <a:custGeom>
              <a:avLst/>
              <a:gdLst/>
              <a:ahLst/>
              <a:cxnLst/>
              <a:rect l="0" t="0" r="0" b="0"/>
              <a:pathLst>
                <a:path w="143959" h="200054">
                  <a:moveTo>
                    <a:pt x="80787" y="157939"/>
                  </a:moveTo>
                  <a:lnTo>
                    <a:pt x="97576" y="95658"/>
                  </a:lnTo>
                  <a:lnTo>
                    <a:pt x="99409" y="56557"/>
                  </a:lnTo>
                  <a:lnTo>
                    <a:pt x="95693" y="33332"/>
                  </a:lnTo>
                  <a:lnTo>
                    <a:pt x="87022" y="14430"/>
                  </a:lnTo>
                  <a:lnTo>
                    <a:pt x="81434" y="6115"/>
                  </a:lnTo>
                  <a:lnTo>
                    <a:pt x="74200" y="1740"/>
                  </a:lnTo>
                  <a:lnTo>
                    <a:pt x="56802" y="0"/>
                  </a:lnTo>
                  <a:lnTo>
                    <a:pt x="48419" y="4683"/>
                  </a:lnTo>
                  <a:lnTo>
                    <a:pt x="32866" y="22364"/>
                  </a:lnTo>
                  <a:lnTo>
                    <a:pt x="12223" y="64608"/>
                  </a:lnTo>
                  <a:lnTo>
                    <a:pt x="0" y="116800"/>
                  </a:lnTo>
                  <a:lnTo>
                    <a:pt x="698" y="158227"/>
                  </a:lnTo>
                  <a:lnTo>
                    <a:pt x="2828" y="172169"/>
                  </a:lnTo>
                  <a:lnTo>
                    <a:pt x="8927" y="180294"/>
                  </a:lnTo>
                  <a:lnTo>
                    <a:pt x="17673" y="184541"/>
                  </a:lnTo>
                  <a:lnTo>
                    <a:pt x="28182" y="186202"/>
                  </a:lnTo>
                  <a:lnTo>
                    <a:pt x="36359" y="183800"/>
                  </a:lnTo>
                  <a:lnTo>
                    <a:pt x="42979" y="178689"/>
                  </a:lnTo>
                  <a:lnTo>
                    <a:pt x="67600" y="139680"/>
                  </a:lnTo>
                  <a:lnTo>
                    <a:pt x="86588" y="79679"/>
                  </a:lnTo>
                  <a:lnTo>
                    <a:pt x="95634" y="44024"/>
                  </a:lnTo>
                  <a:lnTo>
                    <a:pt x="95365" y="43391"/>
                  </a:lnTo>
                  <a:lnTo>
                    <a:pt x="94015" y="46478"/>
                  </a:lnTo>
                  <a:lnTo>
                    <a:pt x="91671" y="97652"/>
                  </a:lnTo>
                  <a:lnTo>
                    <a:pt x="96975" y="151489"/>
                  </a:lnTo>
                  <a:lnTo>
                    <a:pt x="111580" y="187613"/>
                  </a:lnTo>
                  <a:lnTo>
                    <a:pt x="117694" y="194100"/>
                  </a:lnTo>
                  <a:lnTo>
                    <a:pt x="124109" y="197254"/>
                  </a:lnTo>
                  <a:lnTo>
                    <a:pt x="143958" y="200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01270" y="3699371"/>
              <a:ext cx="108057" cy="227759"/>
            </a:xfrm>
            <a:custGeom>
              <a:avLst/>
              <a:gdLst/>
              <a:ahLst/>
              <a:cxnLst/>
              <a:rect l="0" t="0" r="0" b="0"/>
              <a:pathLst>
                <a:path w="108057" h="227759">
                  <a:moveTo>
                    <a:pt x="10004" y="69831"/>
                  </a:moveTo>
                  <a:lnTo>
                    <a:pt x="10004" y="123975"/>
                  </a:lnTo>
                  <a:lnTo>
                    <a:pt x="10004" y="178922"/>
                  </a:lnTo>
                  <a:lnTo>
                    <a:pt x="16070" y="219411"/>
                  </a:lnTo>
                  <a:lnTo>
                    <a:pt x="15218" y="218684"/>
                  </a:lnTo>
                  <a:lnTo>
                    <a:pt x="8430" y="191534"/>
                  </a:lnTo>
                  <a:lnTo>
                    <a:pt x="2129" y="142156"/>
                  </a:lnTo>
                  <a:lnTo>
                    <a:pt x="0" y="78658"/>
                  </a:lnTo>
                  <a:lnTo>
                    <a:pt x="5220" y="35271"/>
                  </a:lnTo>
                  <a:lnTo>
                    <a:pt x="14117" y="13137"/>
                  </a:lnTo>
                  <a:lnTo>
                    <a:pt x="19765" y="3959"/>
                  </a:lnTo>
                  <a:lnTo>
                    <a:pt x="27040" y="180"/>
                  </a:lnTo>
                  <a:lnTo>
                    <a:pt x="35399" y="0"/>
                  </a:lnTo>
                  <a:lnTo>
                    <a:pt x="44482" y="2220"/>
                  </a:lnTo>
                  <a:lnTo>
                    <a:pt x="60812" y="17165"/>
                  </a:lnTo>
                  <a:lnTo>
                    <a:pt x="74700" y="40575"/>
                  </a:lnTo>
                  <a:lnTo>
                    <a:pt x="93147" y="103263"/>
                  </a:lnTo>
                  <a:lnTo>
                    <a:pt x="108056" y="166382"/>
                  </a:lnTo>
                  <a:lnTo>
                    <a:pt x="104761" y="227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48145" y="3748145"/>
              <a:ext cx="52643" cy="147400"/>
            </a:xfrm>
            <a:custGeom>
              <a:avLst/>
              <a:gdLst/>
              <a:ahLst/>
              <a:cxnLst/>
              <a:rect l="0" t="0" r="0" b="0"/>
              <a:pathLst>
                <a:path w="52643" h="147400">
                  <a:moveTo>
                    <a:pt x="0" y="0"/>
                  </a:moveTo>
                  <a:lnTo>
                    <a:pt x="14654" y="58617"/>
                  </a:lnTo>
                  <a:lnTo>
                    <a:pt x="29367" y="103215"/>
                  </a:lnTo>
                  <a:lnTo>
                    <a:pt x="5264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06031" y="3727088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147399" y="0"/>
                  </a:moveTo>
                  <a:lnTo>
                    <a:pt x="132745" y="55141"/>
                  </a:lnTo>
                  <a:lnTo>
                    <a:pt x="117060" y="103555"/>
                  </a:lnTo>
                  <a:lnTo>
                    <a:pt x="98036" y="162742"/>
                  </a:lnTo>
                  <a:lnTo>
                    <a:pt x="71777" y="220346"/>
                  </a:lnTo>
                  <a:lnTo>
                    <a:pt x="44518" y="281975"/>
                  </a:lnTo>
                  <a:lnTo>
                    <a:pt x="24883" y="343845"/>
                  </a:lnTo>
                  <a:lnTo>
                    <a:pt x="10591" y="38260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148228" y="3558632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0432"/>
                  </a:lnTo>
                  <a:lnTo>
                    <a:pt x="0" y="107750"/>
                  </a:lnTo>
                  <a:lnTo>
                    <a:pt x="0" y="168016"/>
                  </a:lnTo>
                  <a:lnTo>
                    <a:pt x="0" y="223438"/>
                  </a:lnTo>
                  <a:lnTo>
                    <a:pt x="0" y="27573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32414" y="3684974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78407" y="3119"/>
                  </a:lnTo>
                  <a:lnTo>
                    <a:pt x="117861" y="17958"/>
                  </a:lnTo>
                  <a:lnTo>
                    <a:pt x="62882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08150" y="3737616"/>
              <a:ext cx="146549" cy="168606"/>
            </a:xfrm>
            <a:custGeom>
              <a:avLst/>
              <a:gdLst/>
              <a:ahLst/>
              <a:cxnLst/>
              <a:rect l="0" t="0" r="0" b="0"/>
              <a:pathLst>
                <a:path w="146549" h="168606">
                  <a:moveTo>
                    <a:pt x="119062" y="31586"/>
                  </a:moveTo>
                  <a:lnTo>
                    <a:pt x="102295" y="25996"/>
                  </a:lnTo>
                  <a:lnTo>
                    <a:pt x="69510" y="28110"/>
                  </a:lnTo>
                  <a:lnTo>
                    <a:pt x="49856" y="36280"/>
                  </a:lnTo>
                  <a:lnTo>
                    <a:pt x="41339" y="41734"/>
                  </a:lnTo>
                  <a:lnTo>
                    <a:pt x="18174" y="71767"/>
                  </a:lnTo>
                  <a:lnTo>
                    <a:pt x="2082" y="104713"/>
                  </a:lnTo>
                  <a:lnTo>
                    <a:pt x="0" y="126088"/>
                  </a:lnTo>
                  <a:lnTo>
                    <a:pt x="4145" y="146116"/>
                  </a:lnTo>
                  <a:lnTo>
                    <a:pt x="13785" y="162817"/>
                  </a:lnTo>
                  <a:lnTo>
                    <a:pt x="23141" y="167036"/>
                  </a:lnTo>
                  <a:lnTo>
                    <a:pt x="49135" y="168605"/>
                  </a:lnTo>
                  <a:lnTo>
                    <a:pt x="85475" y="157322"/>
                  </a:lnTo>
                  <a:lnTo>
                    <a:pt x="135818" y="109897"/>
                  </a:lnTo>
                  <a:lnTo>
                    <a:pt x="144057" y="85888"/>
                  </a:lnTo>
                  <a:lnTo>
                    <a:pt x="146548" y="58060"/>
                  </a:lnTo>
                  <a:lnTo>
                    <a:pt x="143756" y="33994"/>
                  </a:lnTo>
                  <a:lnTo>
                    <a:pt x="139035" y="25002"/>
                  </a:lnTo>
                  <a:lnTo>
                    <a:pt x="124429" y="11892"/>
                  </a:lnTo>
                  <a:lnTo>
                    <a:pt x="106240" y="5285"/>
                  </a:lnTo>
                  <a:lnTo>
                    <a:pt x="769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416192" y="3737616"/>
              <a:ext cx="118902" cy="192552"/>
            </a:xfrm>
            <a:custGeom>
              <a:avLst/>
              <a:gdLst/>
              <a:ahLst/>
              <a:cxnLst/>
              <a:rect l="0" t="0" r="0" b="0"/>
              <a:pathLst>
                <a:path w="118902" h="192552">
                  <a:moveTo>
                    <a:pt x="16305" y="21057"/>
                  </a:moveTo>
                  <a:lnTo>
                    <a:pt x="7972" y="58535"/>
                  </a:lnTo>
                  <a:lnTo>
                    <a:pt x="0" y="115203"/>
                  </a:lnTo>
                  <a:lnTo>
                    <a:pt x="10374" y="173965"/>
                  </a:lnTo>
                  <a:lnTo>
                    <a:pt x="17031" y="182657"/>
                  </a:lnTo>
                  <a:lnTo>
                    <a:pt x="36905" y="192315"/>
                  </a:lnTo>
                  <a:lnTo>
                    <a:pt x="46416" y="192551"/>
                  </a:lnTo>
                  <a:lnTo>
                    <a:pt x="63223" y="186574"/>
                  </a:lnTo>
                  <a:lnTo>
                    <a:pt x="85839" y="164465"/>
                  </a:lnTo>
                  <a:lnTo>
                    <a:pt x="110051" y="115288"/>
                  </a:lnTo>
                  <a:lnTo>
                    <a:pt x="116461" y="92183"/>
                  </a:lnTo>
                  <a:lnTo>
                    <a:pt x="118901" y="48631"/>
                  </a:lnTo>
                  <a:lnTo>
                    <a:pt x="1110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600953" y="3706031"/>
              <a:ext cx="63172" cy="231907"/>
            </a:xfrm>
            <a:custGeom>
              <a:avLst/>
              <a:gdLst/>
              <a:ahLst/>
              <a:cxnLst/>
              <a:rect l="0" t="0" r="0" b="0"/>
              <a:pathLst>
                <a:path w="63172" h="231907">
                  <a:moveTo>
                    <a:pt x="0" y="178984"/>
                  </a:moveTo>
                  <a:lnTo>
                    <a:pt x="8333" y="216462"/>
                  </a:lnTo>
                  <a:lnTo>
                    <a:pt x="9065" y="228536"/>
                  </a:lnTo>
                  <a:lnTo>
                    <a:pt x="10723" y="231906"/>
                  </a:lnTo>
                  <a:lnTo>
                    <a:pt x="12998" y="229473"/>
                  </a:lnTo>
                  <a:lnTo>
                    <a:pt x="15684" y="223172"/>
                  </a:lnTo>
                  <a:lnTo>
                    <a:pt x="15550" y="206812"/>
                  </a:lnTo>
                  <a:lnTo>
                    <a:pt x="3954" y="149027"/>
                  </a:lnTo>
                  <a:lnTo>
                    <a:pt x="781" y="94385"/>
                  </a:lnTo>
                  <a:lnTo>
                    <a:pt x="5744" y="44120"/>
                  </a:lnTo>
                  <a:lnTo>
                    <a:pt x="17761" y="25068"/>
                  </a:lnTo>
                  <a:lnTo>
                    <a:pt x="33630" y="1114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69409" y="380078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769409" y="36639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853637" y="3706031"/>
              <a:ext cx="128776" cy="196416"/>
            </a:xfrm>
            <a:custGeom>
              <a:avLst/>
              <a:gdLst/>
              <a:ahLst/>
              <a:cxnLst/>
              <a:rect l="0" t="0" r="0" b="0"/>
              <a:pathLst>
                <a:path w="128776" h="196416">
                  <a:moveTo>
                    <a:pt x="115813" y="0"/>
                  </a:moveTo>
                  <a:lnTo>
                    <a:pt x="73122" y="3119"/>
                  </a:lnTo>
                  <a:lnTo>
                    <a:pt x="31471" y="14654"/>
                  </a:lnTo>
                  <a:lnTo>
                    <a:pt x="23321" y="20298"/>
                  </a:lnTo>
                  <a:lnTo>
                    <a:pt x="11145" y="35927"/>
                  </a:lnTo>
                  <a:lnTo>
                    <a:pt x="9770" y="43838"/>
                  </a:lnTo>
                  <a:lnTo>
                    <a:pt x="11192" y="51452"/>
                  </a:lnTo>
                  <a:lnTo>
                    <a:pt x="14480" y="58868"/>
                  </a:lnTo>
                  <a:lnTo>
                    <a:pt x="21352" y="63812"/>
                  </a:lnTo>
                  <a:lnTo>
                    <a:pt x="84100" y="89642"/>
                  </a:lnTo>
                  <a:lnTo>
                    <a:pt x="113436" y="110529"/>
                  </a:lnTo>
                  <a:lnTo>
                    <a:pt x="125675" y="128672"/>
                  </a:lnTo>
                  <a:lnTo>
                    <a:pt x="128775" y="151554"/>
                  </a:lnTo>
                  <a:lnTo>
                    <a:pt x="127964" y="164207"/>
                  </a:lnTo>
                  <a:lnTo>
                    <a:pt x="123914" y="173812"/>
                  </a:lnTo>
                  <a:lnTo>
                    <a:pt x="110055" y="187604"/>
                  </a:lnTo>
                  <a:lnTo>
                    <a:pt x="89077" y="194513"/>
                  </a:lnTo>
                  <a:lnTo>
                    <a:pt x="64157" y="196415"/>
                  </a:lnTo>
                  <a:lnTo>
                    <a:pt x="19389" y="19122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68670" y="3516518"/>
              <a:ext cx="37652" cy="357970"/>
            </a:xfrm>
            <a:custGeom>
              <a:avLst/>
              <a:gdLst/>
              <a:ahLst/>
              <a:cxnLst/>
              <a:rect l="0" t="0" r="0" b="0"/>
              <a:pathLst>
                <a:path w="37652" h="357970">
                  <a:moveTo>
                    <a:pt x="6065" y="0"/>
                  </a:moveTo>
                  <a:lnTo>
                    <a:pt x="0" y="32452"/>
                  </a:lnTo>
                  <a:lnTo>
                    <a:pt x="4521" y="83229"/>
                  </a:lnTo>
                  <a:lnTo>
                    <a:pt x="11350" y="143042"/>
                  </a:lnTo>
                  <a:lnTo>
                    <a:pt x="16728" y="195888"/>
                  </a:lnTo>
                  <a:lnTo>
                    <a:pt x="24722" y="247574"/>
                  </a:lnTo>
                  <a:lnTo>
                    <a:pt x="32238" y="302237"/>
                  </a:lnTo>
                  <a:lnTo>
                    <a:pt x="3765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979979" y="3621803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87476" y="14471"/>
                  </a:lnTo>
                  <a:lnTo>
                    <a:pt x="132656" y="22875"/>
                  </a:lnTo>
                  <a:lnTo>
                    <a:pt x="71437" y="29865"/>
                  </a:lnTo>
                  <a:lnTo>
                    <a:pt x="12642" y="3969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32899" y="3684974"/>
              <a:ext cx="155058" cy="189514"/>
            </a:xfrm>
            <a:custGeom>
              <a:avLst/>
              <a:gdLst/>
              <a:ahLst/>
              <a:cxnLst/>
              <a:rect l="0" t="0" r="0" b="0"/>
              <a:pathLst>
                <a:path w="155058" h="189514">
                  <a:moveTo>
                    <a:pt x="94520" y="0"/>
                  </a:moveTo>
                  <a:lnTo>
                    <a:pt x="35904" y="0"/>
                  </a:lnTo>
                  <a:lnTo>
                    <a:pt x="15436" y="6239"/>
                  </a:lnTo>
                  <a:lnTo>
                    <a:pt x="6702" y="11178"/>
                  </a:lnTo>
                  <a:lnTo>
                    <a:pt x="2050" y="17980"/>
                  </a:lnTo>
                  <a:lnTo>
                    <a:pt x="0" y="34897"/>
                  </a:lnTo>
                  <a:lnTo>
                    <a:pt x="4601" y="41982"/>
                  </a:lnTo>
                  <a:lnTo>
                    <a:pt x="22191" y="52974"/>
                  </a:lnTo>
                  <a:lnTo>
                    <a:pt x="81977" y="79520"/>
                  </a:lnTo>
                  <a:lnTo>
                    <a:pt x="143866" y="129048"/>
                  </a:lnTo>
                  <a:lnTo>
                    <a:pt x="151984" y="138675"/>
                  </a:lnTo>
                  <a:lnTo>
                    <a:pt x="155057" y="147432"/>
                  </a:lnTo>
                  <a:lnTo>
                    <a:pt x="154765" y="155610"/>
                  </a:lnTo>
                  <a:lnTo>
                    <a:pt x="152231" y="163401"/>
                  </a:lnTo>
                  <a:lnTo>
                    <a:pt x="147032" y="169765"/>
                  </a:lnTo>
                  <a:lnTo>
                    <a:pt x="131897" y="179956"/>
                  </a:lnTo>
                  <a:lnTo>
                    <a:pt x="98056" y="186681"/>
                  </a:lnTo>
                  <a:lnTo>
                    <a:pt x="4187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2758466" y="4367161"/>
            <a:ext cx="1137264" cy="467602"/>
            <a:chOff x="2758466" y="4367161"/>
            <a:chExt cx="1137264" cy="467602"/>
          </a:xfrm>
        </p:grpSpPr>
        <p:sp>
          <p:nvSpPr>
            <p:cNvPr id="111" name="Freeform 110"/>
            <p:cNvSpPr/>
            <p:nvPr/>
          </p:nvSpPr>
          <p:spPr>
            <a:xfrm>
              <a:off x="2758466" y="4494703"/>
              <a:ext cx="200042" cy="96434"/>
            </a:xfrm>
            <a:custGeom>
              <a:avLst/>
              <a:gdLst/>
              <a:ahLst/>
              <a:cxnLst/>
              <a:rect l="0" t="0" r="0" b="0"/>
              <a:pathLst>
                <a:path w="200042" h="96434">
                  <a:moveTo>
                    <a:pt x="0" y="53608"/>
                  </a:moveTo>
                  <a:lnTo>
                    <a:pt x="9575" y="77654"/>
                  </a:lnTo>
                  <a:lnTo>
                    <a:pt x="20243" y="91981"/>
                  </a:lnTo>
                  <a:lnTo>
                    <a:pt x="27534" y="95567"/>
                  </a:lnTo>
                  <a:lnTo>
                    <a:pt x="44992" y="96433"/>
                  </a:lnTo>
                  <a:lnTo>
                    <a:pt x="53392" y="92686"/>
                  </a:lnTo>
                  <a:lnTo>
                    <a:pt x="76391" y="70646"/>
                  </a:lnTo>
                  <a:lnTo>
                    <a:pt x="117785" y="27082"/>
                  </a:lnTo>
                  <a:lnTo>
                    <a:pt x="147983" y="4934"/>
                  </a:lnTo>
                  <a:lnTo>
                    <a:pt x="168716" y="0"/>
                  </a:lnTo>
                  <a:lnTo>
                    <a:pt x="179158" y="321"/>
                  </a:lnTo>
                  <a:lnTo>
                    <a:pt x="186119" y="4046"/>
                  </a:lnTo>
                  <a:lnTo>
                    <a:pt x="190760" y="10037"/>
                  </a:lnTo>
                  <a:lnTo>
                    <a:pt x="200041" y="325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063795" y="4367161"/>
              <a:ext cx="144106" cy="456606"/>
            </a:xfrm>
            <a:custGeom>
              <a:avLst/>
              <a:gdLst/>
              <a:ahLst/>
              <a:cxnLst/>
              <a:rect l="0" t="0" r="0" b="0"/>
              <a:pathLst>
                <a:path w="144106" h="456606">
                  <a:moveTo>
                    <a:pt x="42111" y="107450"/>
                  </a:moveTo>
                  <a:lnTo>
                    <a:pt x="36522" y="124217"/>
                  </a:lnTo>
                  <a:lnTo>
                    <a:pt x="39794" y="178136"/>
                  </a:lnTo>
                  <a:lnTo>
                    <a:pt x="40255" y="227960"/>
                  </a:lnTo>
                  <a:lnTo>
                    <a:pt x="34672" y="279767"/>
                  </a:lnTo>
                  <a:lnTo>
                    <a:pt x="31328" y="332163"/>
                  </a:lnTo>
                  <a:lnTo>
                    <a:pt x="24618" y="383562"/>
                  </a:lnTo>
                  <a:lnTo>
                    <a:pt x="18639" y="440324"/>
                  </a:lnTo>
                  <a:lnTo>
                    <a:pt x="15935" y="452199"/>
                  </a:lnTo>
                  <a:lnTo>
                    <a:pt x="12962" y="456605"/>
                  </a:lnTo>
                  <a:lnTo>
                    <a:pt x="9810" y="456034"/>
                  </a:lnTo>
                  <a:lnTo>
                    <a:pt x="6539" y="452143"/>
                  </a:lnTo>
                  <a:lnTo>
                    <a:pt x="859" y="391242"/>
                  </a:lnTo>
                  <a:lnTo>
                    <a:pt x="168" y="335474"/>
                  </a:lnTo>
                  <a:lnTo>
                    <a:pt x="48" y="287837"/>
                  </a:lnTo>
                  <a:lnTo>
                    <a:pt x="12" y="236677"/>
                  </a:lnTo>
                  <a:lnTo>
                    <a:pt x="0" y="175393"/>
                  </a:lnTo>
                  <a:lnTo>
                    <a:pt x="3118" y="118228"/>
                  </a:lnTo>
                  <a:lnTo>
                    <a:pt x="14652" y="61876"/>
                  </a:lnTo>
                  <a:lnTo>
                    <a:pt x="30336" y="25317"/>
                  </a:lnTo>
                  <a:lnTo>
                    <a:pt x="46237" y="9335"/>
                  </a:lnTo>
                  <a:lnTo>
                    <a:pt x="55390" y="3436"/>
                  </a:lnTo>
                  <a:lnTo>
                    <a:pt x="74919" y="0"/>
                  </a:lnTo>
                  <a:lnTo>
                    <a:pt x="95297" y="3543"/>
                  </a:lnTo>
                  <a:lnTo>
                    <a:pt x="116052" y="12916"/>
                  </a:lnTo>
                  <a:lnTo>
                    <a:pt x="130736" y="28000"/>
                  </a:lnTo>
                  <a:lnTo>
                    <a:pt x="136289" y="36936"/>
                  </a:lnTo>
                  <a:lnTo>
                    <a:pt x="144105" y="77459"/>
                  </a:lnTo>
                  <a:lnTo>
                    <a:pt x="139511" y="127912"/>
                  </a:lnTo>
                  <a:lnTo>
                    <a:pt x="135311" y="165635"/>
                  </a:lnTo>
                  <a:lnTo>
                    <a:pt x="107663" y="213696"/>
                  </a:lnTo>
                  <a:lnTo>
                    <a:pt x="73697" y="254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61285" y="4611482"/>
              <a:ext cx="152916" cy="223281"/>
            </a:xfrm>
            <a:custGeom>
              <a:avLst/>
              <a:gdLst/>
              <a:ahLst/>
              <a:cxnLst/>
              <a:rect l="0" t="0" r="0" b="0"/>
              <a:pathLst>
                <a:path w="152916" h="223281">
                  <a:moveTo>
                    <a:pt x="113077" y="21056"/>
                  </a:moveTo>
                  <a:lnTo>
                    <a:pt x="96310" y="15467"/>
                  </a:lnTo>
                  <a:lnTo>
                    <a:pt x="78719" y="15843"/>
                  </a:lnTo>
                  <a:lnTo>
                    <a:pt x="60372" y="21079"/>
                  </a:lnTo>
                  <a:lnTo>
                    <a:pt x="22284" y="50060"/>
                  </a:lnTo>
                  <a:lnTo>
                    <a:pt x="6497" y="81643"/>
                  </a:lnTo>
                  <a:lnTo>
                    <a:pt x="0" y="120636"/>
                  </a:lnTo>
                  <a:lnTo>
                    <a:pt x="3664" y="161826"/>
                  </a:lnTo>
                  <a:lnTo>
                    <a:pt x="17748" y="198077"/>
                  </a:lnTo>
                  <a:lnTo>
                    <a:pt x="33274" y="213986"/>
                  </a:lnTo>
                  <a:lnTo>
                    <a:pt x="42328" y="219866"/>
                  </a:lnTo>
                  <a:lnTo>
                    <a:pt x="61746" y="223280"/>
                  </a:lnTo>
                  <a:lnTo>
                    <a:pt x="71837" y="222553"/>
                  </a:lnTo>
                  <a:lnTo>
                    <a:pt x="89289" y="215505"/>
                  </a:lnTo>
                  <a:lnTo>
                    <a:pt x="104845" y="203405"/>
                  </a:lnTo>
                  <a:lnTo>
                    <a:pt x="125586" y="176861"/>
                  </a:lnTo>
                  <a:lnTo>
                    <a:pt x="147509" y="126062"/>
                  </a:lnTo>
                  <a:lnTo>
                    <a:pt x="152915" y="89084"/>
                  </a:lnTo>
                  <a:lnTo>
                    <a:pt x="147940" y="65329"/>
                  </a:lnTo>
                  <a:lnTo>
                    <a:pt x="131986" y="35344"/>
                  </a:lnTo>
                  <a:lnTo>
                    <a:pt x="112441" y="14761"/>
                  </a:lnTo>
                  <a:lnTo>
                    <a:pt x="920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358590" y="4569367"/>
              <a:ext cx="115815" cy="265107"/>
            </a:xfrm>
            <a:custGeom>
              <a:avLst/>
              <a:gdLst/>
              <a:ahLst/>
              <a:cxnLst/>
              <a:rect l="0" t="0" r="0" b="0"/>
              <a:pathLst>
                <a:path w="115815" h="265107">
                  <a:moveTo>
                    <a:pt x="0" y="105286"/>
                  </a:moveTo>
                  <a:lnTo>
                    <a:pt x="8333" y="162550"/>
                  </a:lnTo>
                  <a:lnTo>
                    <a:pt x="15684" y="223442"/>
                  </a:lnTo>
                  <a:lnTo>
                    <a:pt x="26062" y="265106"/>
                  </a:lnTo>
                  <a:lnTo>
                    <a:pt x="25564" y="264475"/>
                  </a:lnTo>
                  <a:lnTo>
                    <a:pt x="6667" y="209412"/>
                  </a:lnTo>
                  <a:lnTo>
                    <a:pt x="1317" y="158652"/>
                  </a:lnTo>
                  <a:lnTo>
                    <a:pt x="3380" y="96633"/>
                  </a:lnTo>
                  <a:lnTo>
                    <a:pt x="14650" y="56318"/>
                  </a:lnTo>
                  <a:lnTo>
                    <a:pt x="27568" y="34389"/>
                  </a:lnTo>
                  <a:lnTo>
                    <a:pt x="45008" y="16844"/>
                  </a:lnTo>
                  <a:lnTo>
                    <a:pt x="70696" y="748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632331" y="4432497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23252" y="37478"/>
                  </a:lnTo>
                  <a:lnTo>
                    <a:pt x="21491" y="94491"/>
                  </a:lnTo>
                  <a:lnTo>
                    <a:pt x="15596" y="144851"/>
                  </a:lnTo>
                  <a:lnTo>
                    <a:pt x="12030" y="202406"/>
                  </a:lnTo>
                  <a:lnTo>
                    <a:pt x="10974" y="263913"/>
                  </a:lnTo>
                  <a:lnTo>
                    <a:pt x="10660" y="321002"/>
                  </a:lnTo>
                  <a:lnTo>
                    <a:pt x="2213" y="38122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527046" y="4569367"/>
              <a:ext cx="210571" cy="42116"/>
            </a:xfrm>
            <a:custGeom>
              <a:avLst/>
              <a:gdLst/>
              <a:ahLst/>
              <a:cxnLst/>
              <a:rect l="0" t="0" r="0" b="0"/>
              <a:pathLst>
                <a:path w="210571" h="42116">
                  <a:moveTo>
                    <a:pt x="210570" y="0"/>
                  </a:moveTo>
                  <a:lnTo>
                    <a:pt x="156426" y="3120"/>
                  </a:lnTo>
                  <a:lnTo>
                    <a:pt x="94776" y="17959"/>
                  </a:lnTo>
                  <a:lnTo>
                    <a:pt x="41425" y="31668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69339" y="4590425"/>
              <a:ext cx="126391" cy="200042"/>
            </a:xfrm>
            <a:custGeom>
              <a:avLst/>
              <a:gdLst/>
              <a:ahLst/>
              <a:cxnLst/>
              <a:rect l="0" t="0" r="0" b="0"/>
              <a:pathLst>
                <a:path w="126391" h="200042">
                  <a:moveTo>
                    <a:pt x="126205" y="0"/>
                  </a:moveTo>
                  <a:lnTo>
                    <a:pt x="103848" y="0"/>
                  </a:lnTo>
                  <a:lnTo>
                    <a:pt x="73177" y="11178"/>
                  </a:lnTo>
                  <a:lnTo>
                    <a:pt x="19423" y="49497"/>
                  </a:lnTo>
                  <a:lnTo>
                    <a:pt x="5436" y="66452"/>
                  </a:lnTo>
                  <a:lnTo>
                    <a:pt x="69" y="75887"/>
                  </a:lnTo>
                  <a:lnTo>
                    <a:pt x="0" y="83346"/>
                  </a:lnTo>
                  <a:lnTo>
                    <a:pt x="3464" y="89489"/>
                  </a:lnTo>
                  <a:lnTo>
                    <a:pt x="16671" y="99434"/>
                  </a:lnTo>
                  <a:lnTo>
                    <a:pt x="74113" y="123796"/>
                  </a:lnTo>
                  <a:lnTo>
                    <a:pt x="120688" y="155007"/>
                  </a:lnTo>
                  <a:lnTo>
                    <a:pt x="124867" y="162999"/>
                  </a:lnTo>
                  <a:lnTo>
                    <a:pt x="126390" y="181238"/>
                  </a:lnTo>
                  <a:lnTo>
                    <a:pt x="120479" y="187506"/>
                  </a:lnTo>
                  <a:lnTo>
                    <a:pt x="98314" y="194470"/>
                  </a:lnTo>
                  <a:lnTo>
                    <a:pt x="43489" y="199308"/>
                  </a:lnTo>
                  <a:lnTo>
                    <a:pt x="31448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2014-12-09T17:17:38Z</dcterms:created>
  <dcterms:modified xsi:type="dcterms:W3CDTF">2014-12-09T17:18:34Z</dcterms:modified>
</cp:coreProperties>
</file>